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71" r:id="rId3"/>
    <p:sldId id="268" r:id="rId4"/>
    <p:sldId id="269" r:id="rId5"/>
    <p:sldId id="259" r:id="rId6"/>
    <p:sldId id="261" r:id="rId7"/>
    <p:sldId id="270" r:id="rId8"/>
    <p:sldId id="260" r:id="rId9"/>
    <p:sldId id="276" r:id="rId10"/>
    <p:sldId id="262" r:id="rId11"/>
    <p:sldId id="273" r:id="rId12"/>
    <p:sldId id="266" r:id="rId13"/>
    <p:sldId id="263" r:id="rId14"/>
    <p:sldId id="274" r:id="rId15"/>
    <p:sldId id="264" r:id="rId16"/>
    <p:sldId id="275" r:id="rId17"/>
    <p:sldId id="277" r:id="rId18"/>
    <p:sldId id="278" r:id="rId19"/>
    <p:sldId id="26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ê Hoàng" userId="da5598d090103670" providerId="LiveId" clId="{DD5184B2-4C2F-4741-A708-C0A8485BB8E4}"/>
    <pc:docChg chg="undo custSel addSld delSld modSld sldOrd">
      <pc:chgData name="Lê Hoàng" userId="da5598d090103670" providerId="LiveId" clId="{DD5184B2-4C2F-4741-A708-C0A8485BB8E4}" dt="2022-12-29T02:41:41.181" v="2138" actId="1076"/>
      <pc:docMkLst>
        <pc:docMk/>
      </pc:docMkLst>
      <pc:sldChg chg="addSp delSp modSp new add del mod modClrScheme modShow chgLayout">
        <pc:chgData name="Lê Hoàng" userId="da5598d090103670" providerId="LiveId" clId="{DD5184B2-4C2F-4741-A708-C0A8485BB8E4}" dt="2022-12-29T02:28:23.964" v="2119" actId="729"/>
        <pc:sldMkLst>
          <pc:docMk/>
          <pc:sldMk cId="1214902112" sldId="256"/>
        </pc:sldMkLst>
        <pc:spChg chg="del mod ord">
          <ac:chgData name="Lê Hoàng" userId="da5598d090103670" providerId="LiveId" clId="{DD5184B2-4C2F-4741-A708-C0A8485BB8E4}" dt="2022-12-28T01:30:18.704" v="5" actId="700"/>
          <ac:spMkLst>
            <pc:docMk/>
            <pc:sldMk cId="1214902112" sldId="256"/>
            <ac:spMk id="2" creationId="{1771B8C9-E0EB-9266-5394-CEFF7068A202}"/>
          </ac:spMkLst>
        </pc:spChg>
        <pc:spChg chg="del mod ord">
          <ac:chgData name="Lê Hoàng" userId="da5598d090103670" providerId="LiveId" clId="{DD5184B2-4C2F-4741-A708-C0A8485BB8E4}" dt="2022-12-28T01:30:18.704" v="5" actId="700"/>
          <ac:spMkLst>
            <pc:docMk/>
            <pc:sldMk cId="1214902112" sldId="256"/>
            <ac:spMk id="3" creationId="{3C542C08-F8C0-BB5C-B9B7-4147DDC8FE40}"/>
          </ac:spMkLst>
        </pc:spChg>
        <pc:spChg chg="add mod ord">
          <ac:chgData name="Lê Hoàng" userId="da5598d090103670" providerId="LiveId" clId="{DD5184B2-4C2F-4741-A708-C0A8485BB8E4}" dt="2022-12-29T02:08:03.339" v="1643" actId="27636"/>
          <ac:spMkLst>
            <pc:docMk/>
            <pc:sldMk cId="1214902112" sldId="256"/>
            <ac:spMk id="4" creationId="{21EBEC5F-838D-EC54-ECF9-3CBAA91B24AC}"/>
          </ac:spMkLst>
        </pc:spChg>
        <pc:spChg chg="add del mod ord">
          <ac:chgData name="Lê Hoàng" userId="da5598d090103670" providerId="LiveId" clId="{DD5184B2-4C2F-4741-A708-C0A8485BB8E4}" dt="2022-12-28T03:17:38.276" v="630" actId="478"/>
          <ac:spMkLst>
            <pc:docMk/>
            <pc:sldMk cId="1214902112" sldId="256"/>
            <ac:spMk id="5" creationId="{5C9CEB8A-83CD-9778-48A8-4DB54D348555}"/>
          </ac:spMkLst>
        </pc:spChg>
        <pc:spChg chg="add del mod">
          <ac:chgData name="Lê Hoàng" userId="da5598d090103670" providerId="LiveId" clId="{DD5184B2-4C2F-4741-A708-C0A8485BB8E4}" dt="2022-12-29T01:53:43.418" v="1163" actId="478"/>
          <ac:spMkLst>
            <pc:docMk/>
            <pc:sldMk cId="1214902112" sldId="256"/>
            <ac:spMk id="6" creationId="{04D97A91-E064-A62C-AAE3-5A13206AAA45}"/>
          </ac:spMkLst>
        </pc:spChg>
        <pc:spChg chg="add mod">
          <ac:chgData name="Lê Hoàng" userId="da5598d090103670" providerId="LiveId" clId="{DD5184B2-4C2F-4741-A708-C0A8485BB8E4}" dt="2022-12-29T02:08:11.297" v="1645" actId="1076"/>
          <ac:spMkLst>
            <pc:docMk/>
            <pc:sldMk cId="1214902112" sldId="256"/>
            <ac:spMk id="7" creationId="{AA73AB13-C3C3-99E3-7E0F-A687CED7D92C}"/>
          </ac:spMkLst>
        </pc:spChg>
        <pc:spChg chg="add mod">
          <ac:chgData name="Lê Hoàng" userId="da5598d090103670" providerId="LiveId" clId="{DD5184B2-4C2F-4741-A708-C0A8485BB8E4}" dt="2022-12-29T02:13:27.262" v="1813" actId="1076"/>
          <ac:spMkLst>
            <pc:docMk/>
            <pc:sldMk cId="1214902112" sldId="256"/>
            <ac:spMk id="8" creationId="{E92A17A2-96E0-513D-569C-8BB222FFA1AF}"/>
          </ac:spMkLst>
        </pc:spChg>
        <pc:spChg chg="add mod">
          <ac:chgData name="Lê Hoàng" userId="da5598d090103670" providerId="LiveId" clId="{DD5184B2-4C2F-4741-A708-C0A8485BB8E4}" dt="2022-12-29T02:07:39.248" v="1639" actId="1076"/>
          <ac:spMkLst>
            <pc:docMk/>
            <pc:sldMk cId="1214902112" sldId="256"/>
            <ac:spMk id="9" creationId="{F8591FAA-7AE2-12B3-6421-644D026EB047}"/>
          </ac:spMkLst>
        </pc:spChg>
        <pc:spChg chg="add del mod">
          <ac:chgData name="Lê Hoàng" userId="da5598d090103670" providerId="LiveId" clId="{DD5184B2-4C2F-4741-A708-C0A8485BB8E4}" dt="2022-12-29T02:08:36.116" v="1652" actId="478"/>
          <ac:spMkLst>
            <pc:docMk/>
            <pc:sldMk cId="1214902112" sldId="256"/>
            <ac:spMk id="10" creationId="{970BAB56-20D6-FD6D-32B2-9BAE0D5B3611}"/>
          </ac:spMkLst>
        </pc:spChg>
        <pc:spChg chg="add del mod">
          <ac:chgData name="Lê Hoàng" userId="da5598d090103670" providerId="LiveId" clId="{DD5184B2-4C2F-4741-A708-C0A8485BB8E4}" dt="2022-12-29T02:08:49.517" v="1657" actId="478"/>
          <ac:spMkLst>
            <pc:docMk/>
            <pc:sldMk cId="1214902112" sldId="256"/>
            <ac:spMk id="12" creationId="{2C77B215-6C21-76D3-0FE4-40B702707025}"/>
          </ac:spMkLst>
        </pc:spChg>
        <pc:spChg chg="add mod">
          <ac:chgData name="Lê Hoàng" userId="da5598d090103670" providerId="LiveId" clId="{DD5184B2-4C2F-4741-A708-C0A8485BB8E4}" dt="2022-12-29T02:13:18.318" v="1810" actId="20577"/>
          <ac:spMkLst>
            <pc:docMk/>
            <pc:sldMk cId="1214902112" sldId="256"/>
            <ac:spMk id="13" creationId="{E83D4D73-29E5-9148-7070-1ECACDED0F3D}"/>
          </ac:spMkLst>
        </pc:spChg>
        <pc:cxnChg chg="add mod">
          <ac:chgData name="Lê Hoàng" userId="da5598d090103670" providerId="LiveId" clId="{DD5184B2-4C2F-4741-A708-C0A8485BB8E4}" dt="2022-12-29T02:08:14.449" v="1646" actId="1076"/>
          <ac:cxnSpMkLst>
            <pc:docMk/>
            <pc:sldMk cId="1214902112" sldId="256"/>
            <ac:cxnSpMk id="3" creationId="{2D8F540B-EA4C-21B1-D152-AFA2D088871B}"/>
          </ac:cxnSpMkLst>
        </pc:cxnChg>
      </pc:sldChg>
      <pc:sldChg chg="addSp delSp modSp new del mod ord chgLayout">
        <pc:chgData name="Lê Hoàng" userId="da5598d090103670" providerId="LiveId" clId="{DD5184B2-4C2F-4741-A708-C0A8485BB8E4}" dt="2022-12-28T02:47:47.673" v="377" actId="47"/>
        <pc:sldMkLst>
          <pc:docMk/>
          <pc:sldMk cId="1369248848" sldId="257"/>
        </pc:sldMkLst>
        <pc:spChg chg="del mod ord">
          <ac:chgData name="Lê Hoàng" userId="da5598d090103670" providerId="LiveId" clId="{DD5184B2-4C2F-4741-A708-C0A8485BB8E4}" dt="2022-12-28T01:31:24.071" v="9" actId="700"/>
          <ac:spMkLst>
            <pc:docMk/>
            <pc:sldMk cId="1369248848" sldId="257"/>
            <ac:spMk id="2" creationId="{E8B7EA7B-F2DC-1FF1-C193-DF7594E29035}"/>
          </ac:spMkLst>
        </pc:spChg>
        <pc:spChg chg="del mod ord">
          <ac:chgData name="Lê Hoàng" userId="da5598d090103670" providerId="LiveId" clId="{DD5184B2-4C2F-4741-A708-C0A8485BB8E4}" dt="2022-12-28T01:31:24.071" v="9" actId="700"/>
          <ac:spMkLst>
            <pc:docMk/>
            <pc:sldMk cId="1369248848" sldId="257"/>
            <ac:spMk id="3" creationId="{C0A9C66D-970F-5B02-B3E7-AD66A45CEE3B}"/>
          </ac:spMkLst>
        </pc:spChg>
        <pc:spChg chg="add del mod ord">
          <ac:chgData name="Lê Hoàng" userId="da5598d090103670" providerId="LiveId" clId="{DD5184B2-4C2F-4741-A708-C0A8485BB8E4}" dt="2022-12-28T01:46:37.466" v="16" actId="21"/>
          <ac:spMkLst>
            <pc:docMk/>
            <pc:sldMk cId="1369248848" sldId="257"/>
            <ac:spMk id="4" creationId="{F56D6855-1064-CB06-8ABA-383685CF2538}"/>
          </ac:spMkLst>
        </pc:spChg>
        <pc:spChg chg="add mod ord">
          <ac:chgData name="Lê Hoàng" userId="da5598d090103670" providerId="LiveId" clId="{DD5184B2-4C2F-4741-A708-C0A8485BB8E4}" dt="2022-12-28T01:31:24.071" v="9" actId="700"/>
          <ac:spMkLst>
            <pc:docMk/>
            <pc:sldMk cId="1369248848" sldId="257"/>
            <ac:spMk id="5" creationId="{6C02398B-0A86-0590-AB84-FBC4E2C217F4}"/>
          </ac:spMkLst>
        </pc:spChg>
        <pc:graphicFrameChg chg="add del modGraphic">
          <ac:chgData name="Lê Hoàng" userId="da5598d090103670" providerId="LiveId" clId="{DD5184B2-4C2F-4741-A708-C0A8485BB8E4}" dt="2022-12-28T01:31:34.776" v="13" actId="478"/>
          <ac:graphicFrameMkLst>
            <pc:docMk/>
            <pc:sldMk cId="1369248848" sldId="257"/>
            <ac:graphicFrameMk id="7" creationId="{780AF1F9-7ED5-AB42-A7AA-CB82CBFB7EFA}"/>
          </ac:graphicFrameMkLst>
        </pc:graphicFrameChg>
      </pc:sldChg>
      <pc:sldChg chg="addSp delSp modSp new del mod">
        <pc:chgData name="Lê Hoàng" userId="da5598d090103670" providerId="LiveId" clId="{DD5184B2-4C2F-4741-A708-C0A8485BB8E4}" dt="2022-12-28T02:50:53.523" v="436" actId="47"/>
        <pc:sldMkLst>
          <pc:docMk/>
          <pc:sldMk cId="4235656259" sldId="258"/>
        </pc:sldMkLst>
        <pc:spChg chg="del mod">
          <ac:chgData name="Lê Hoàng" userId="da5598d090103670" providerId="LiveId" clId="{DD5184B2-4C2F-4741-A708-C0A8485BB8E4}" dt="2022-12-28T01:46:58.546" v="19" actId="478"/>
          <ac:spMkLst>
            <pc:docMk/>
            <pc:sldMk cId="4235656259" sldId="258"/>
            <ac:spMk id="2" creationId="{4B249578-08E8-9E97-2EB5-A22B50BDC85F}"/>
          </ac:spMkLst>
        </pc:spChg>
        <pc:spChg chg="del mod">
          <ac:chgData name="Lê Hoàng" userId="da5598d090103670" providerId="LiveId" clId="{DD5184B2-4C2F-4741-A708-C0A8485BB8E4}" dt="2022-12-28T01:49:09.583" v="24" actId="22"/>
          <ac:spMkLst>
            <pc:docMk/>
            <pc:sldMk cId="4235656259" sldId="258"/>
            <ac:spMk id="3" creationId="{71997E51-94CE-5AF9-1BD2-888D40D2E845}"/>
          </ac:spMkLst>
        </pc:spChg>
        <pc:picChg chg="add mod ord">
          <ac:chgData name="Lê Hoàng" userId="da5598d090103670" providerId="LiveId" clId="{DD5184B2-4C2F-4741-A708-C0A8485BB8E4}" dt="2022-12-28T02:29:37.327" v="61" actId="14100"/>
          <ac:picMkLst>
            <pc:docMk/>
            <pc:sldMk cId="4235656259" sldId="258"/>
            <ac:picMk id="5" creationId="{752333A1-93DF-D562-D4C4-C8F1AA4014AE}"/>
          </ac:picMkLst>
        </pc:picChg>
        <pc:picChg chg="add mod">
          <ac:chgData name="Lê Hoàng" userId="da5598d090103670" providerId="LiveId" clId="{DD5184B2-4C2F-4741-A708-C0A8485BB8E4}" dt="2022-12-28T02:29:41.956" v="62" actId="14100"/>
          <ac:picMkLst>
            <pc:docMk/>
            <pc:sldMk cId="4235656259" sldId="258"/>
            <ac:picMk id="7" creationId="{99589E49-69E7-DB0E-FF27-28472B8C8298}"/>
          </ac:picMkLst>
        </pc:picChg>
        <pc:picChg chg="add mod">
          <ac:chgData name="Lê Hoàng" userId="da5598d090103670" providerId="LiveId" clId="{DD5184B2-4C2F-4741-A708-C0A8485BB8E4}" dt="2022-12-28T02:29:44.552" v="63" actId="14100"/>
          <ac:picMkLst>
            <pc:docMk/>
            <pc:sldMk cId="4235656259" sldId="258"/>
            <ac:picMk id="9" creationId="{67072C43-823F-2D93-7541-3373297C59CD}"/>
          </ac:picMkLst>
        </pc:picChg>
        <pc:picChg chg="add mod">
          <ac:chgData name="Lê Hoàng" userId="da5598d090103670" providerId="LiveId" clId="{DD5184B2-4C2F-4741-A708-C0A8485BB8E4}" dt="2022-12-28T02:28:42.092" v="50" actId="1076"/>
          <ac:picMkLst>
            <pc:docMk/>
            <pc:sldMk cId="4235656259" sldId="258"/>
            <ac:picMk id="11" creationId="{4D96EEC9-8E4C-7BB4-F9A7-E338EBC4B6D7}"/>
          </ac:picMkLst>
        </pc:picChg>
        <pc:picChg chg="add mod">
          <ac:chgData name="Lê Hoàng" userId="da5598d090103670" providerId="LiveId" clId="{DD5184B2-4C2F-4741-A708-C0A8485BB8E4}" dt="2022-12-28T02:29:48.941" v="64" actId="14100"/>
          <ac:picMkLst>
            <pc:docMk/>
            <pc:sldMk cId="4235656259" sldId="258"/>
            <ac:picMk id="13" creationId="{3B391ED0-E105-3D49-3538-ECC37A2796F3}"/>
          </ac:picMkLst>
        </pc:picChg>
      </pc:sldChg>
      <pc:sldChg chg="addSp delSp modSp new mod">
        <pc:chgData name="Lê Hoàng" userId="da5598d090103670" providerId="LiveId" clId="{DD5184B2-4C2F-4741-A708-C0A8485BB8E4}" dt="2022-12-29T02:40:24.762" v="2128" actId="14100"/>
        <pc:sldMkLst>
          <pc:docMk/>
          <pc:sldMk cId="3447404902" sldId="259"/>
        </pc:sldMkLst>
        <pc:spChg chg="add del mod">
          <ac:chgData name="Lê Hoàng" userId="da5598d090103670" providerId="LiveId" clId="{DD5184B2-4C2F-4741-A708-C0A8485BB8E4}" dt="2022-12-29T01:48:37.198" v="1072" actId="478"/>
          <ac:spMkLst>
            <pc:docMk/>
            <pc:sldMk cId="3447404902" sldId="259"/>
            <ac:spMk id="2" creationId="{F610D4E3-A92F-46A3-B389-C9CFC96B0DF5}"/>
          </ac:spMkLst>
        </pc:spChg>
        <pc:spChg chg="add del mod">
          <ac:chgData name="Lê Hoàng" userId="da5598d090103670" providerId="LiveId" clId="{DD5184B2-4C2F-4741-A708-C0A8485BB8E4}" dt="2022-12-28T02:32:02.931" v="75" actId="478"/>
          <ac:spMkLst>
            <pc:docMk/>
            <pc:sldMk cId="3447404902" sldId="259"/>
            <ac:spMk id="3" creationId="{D500208C-141C-C58A-CA6C-EAEACF378294}"/>
          </ac:spMkLst>
        </pc:spChg>
        <pc:spChg chg="add mod">
          <ac:chgData name="Lê Hoàng" userId="da5598d090103670" providerId="LiveId" clId="{DD5184B2-4C2F-4741-A708-C0A8485BB8E4}" dt="2022-12-29T01:48:57.146" v="1083" actId="27636"/>
          <ac:spMkLst>
            <pc:docMk/>
            <pc:sldMk cId="3447404902" sldId="259"/>
            <ac:spMk id="10" creationId="{A0DDFCD7-01DD-AF5F-DAA3-241E5B0154EB}"/>
          </ac:spMkLst>
        </pc:spChg>
        <pc:spChg chg="add mod">
          <ac:chgData name="Lê Hoàng" userId="da5598d090103670" providerId="LiveId" clId="{DD5184B2-4C2F-4741-A708-C0A8485BB8E4}" dt="2022-12-29T01:48:32.201" v="1068" actId="113"/>
          <ac:spMkLst>
            <pc:docMk/>
            <pc:sldMk cId="3447404902" sldId="259"/>
            <ac:spMk id="11" creationId="{23ED6EDF-0E86-1068-726B-2B69032DA0A5}"/>
          </ac:spMkLst>
        </pc:spChg>
        <pc:picChg chg="add mod">
          <ac:chgData name="Lê Hoàng" userId="da5598d090103670" providerId="LiveId" clId="{DD5184B2-4C2F-4741-A708-C0A8485BB8E4}" dt="2022-12-29T02:40:21.955" v="2127" actId="14100"/>
          <ac:picMkLst>
            <pc:docMk/>
            <pc:sldMk cId="3447404902" sldId="259"/>
            <ac:picMk id="5" creationId="{DE63EABB-DB5A-8DFA-9682-7CBD96EB3135}"/>
          </ac:picMkLst>
        </pc:picChg>
        <pc:picChg chg="add mod">
          <ac:chgData name="Lê Hoàng" userId="da5598d090103670" providerId="LiveId" clId="{DD5184B2-4C2F-4741-A708-C0A8485BB8E4}" dt="2022-12-29T02:40:24.762" v="2128" actId="14100"/>
          <ac:picMkLst>
            <pc:docMk/>
            <pc:sldMk cId="3447404902" sldId="259"/>
            <ac:picMk id="7" creationId="{9C29DB83-0EBB-BEA1-08A5-90C7F51D4EE9}"/>
          </ac:picMkLst>
        </pc:picChg>
        <pc:picChg chg="add del">
          <ac:chgData name="Lê Hoàng" userId="da5598d090103670" providerId="LiveId" clId="{DD5184B2-4C2F-4741-A708-C0A8485BB8E4}" dt="2022-12-28T02:34:03.081" v="99" actId="22"/>
          <ac:picMkLst>
            <pc:docMk/>
            <pc:sldMk cId="3447404902" sldId="259"/>
            <ac:picMk id="9" creationId="{0553E90F-3B28-138C-45AA-61857F87E5C6}"/>
          </ac:picMkLst>
        </pc:picChg>
      </pc:sldChg>
      <pc:sldChg chg="addSp delSp modSp new mod">
        <pc:chgData name="Lê Hoàng" userId="da5598d090103670" providerId="LiveId" clId="{DD5184B2-4C2F-4741-A708-C0A8485BB8E4}" dt="2022-12-29T01:52:38.394" v="1157" actId="113"/>
        <pc:sldMkLst>
          <pc:docMk/>
          <pc:sldMk cId="1609365744" sldId="260"/>
        </pc:sldMkLst>
        <pc:spChg chg="del mod">
          <ac:chgData name="Lê Hoàng" userId="da5598d090103670" providerId="LiveId" clId="{DD5184B2-4C2F-4741-A708-C0A8485BB8E4}" dt="2022-12-28T02:37:23.919" v="123" actId="478"/>
          <ac:spMkLst>
            <pc:docMk/>
            <pc:sldMk cId="1609365744" sldId="260"/>
            <ac:spMk id="2" creationId="{70FD8ED7-7E20-B43E-1D4A-8D31A1924A31}"/>
          </ac:spMkLst>
        </pc:spChg>
        <pc:spChg chg="del mod">
          <ac:chgData name="Lê Hoàng" userId="da5598d090103670" providerId="LiveId" clId="{DD5184B2-4C2F-4741-A708-C0A8485BB8E4}" dt="2022-12-28T02:37:26.677" v="125" actId="478"/>
          <ac:spMkLst>
            <pc:docMk/>
            <pc:sldMk cId="1609365744" sldId="260"/>
            <ac:spMk id="3" creationId="{40EDB8D1-4A53-B3B5-6B71-EF7892709E3C}"/>
          </ac:spMkLst>
        </pc:spChg>
        <pc:spChg chg="add mod">
          <ac:chgData name="Lê Hoàng" userId="da5598d090103670" providerId="LiveId" clId="{DD5184B2-4C2F-4741-A708-C0A8485BB8E4}" dt="2022-12-29T01:52:38.394" v="1157" actId="113"/>
          <ac:spMkLst>
            <pc:docMk/>
            <pc:sldMk cId="1609365744" sldId="260"/>
            <ac:spMk id="8" creationId="{BF5236BF-E156-F339-28A9-C67CA6E1A97E}"/>
          </ac:spMkLst>
        </pc:spChg>
        <pc:picChg chg="add mod">
          <ac:chgData name="Lê Hoàng" userId="da5598d090103670" providerId="LiveId" clId="{DD5184B2-4C2F-4741-A708-C0A8485BB8E4}" dt="2022-12-28T02:55:19.320" v="595" actId="1076"/>
          <ac:picMkLst>
            <pc:docMk/>
            <pc:sldMk cId="1609365744" sldId="260"/>
            <ac:picMk id="5" creationId="{3BBF1244-A84A-7131-794F-C138E920E570}"/>
          </ac:picMkLst>
        </pc:picChg>
        <pc:picChg chg="add mod">
          <ac:chgData name="Lê Hoàng" userId="da5598d090103670" providerId="LiveId" clId="{DD5184B2-4C2F-4741-A708-C0A8485BB8E4}" dt="2022-12-28T02:55:21.828" v="596" actId="1076"/>
          <ac:picMkLst>
            <pc:docMk/>
            <pc:sldMk cId="1609365744" sldId="260"/>
            <ac:picMk id="7" creationId="{135FE2E5-3106-C977-E2A9-130C04B61DC5}"/>
          </ac:picMkLst>
        </pc:picChg>
      </pc:sldChg>
      <pc:sldChg chg="addSp delSp modSp add mod">
        <pc:chgData name="Lê Hoàng" userId="da5598d090103670" providerId="LiveId" clId="{DD5184B2-4C2F-4741-A708-C0A8485BB8E4}" dt="2022-12-29T02:40:08.016" v="2126" actId="14100"/>
        <pc:sldMkLst>
          <pc:docMk/>
          <pc:sldMk cId="4103486125" sldId="261"/>
        </pc:sldMkLst>
        <pc:spChg chg="del mod">
          <ac:chgData name="Lê Hoàng" userId="da5598d090103670" providerId="LiveId" clId="{DD5184B2-4C2F-4741-A708-C0A8485BB8E4}" dt="2022-12-29T01:47:35.886" v="1050" actId="478"/>
          <ac:spMkLst>
            <pc:docMk/>
            <pc:sldMk cId="4103486125" sldId="261"/>
            <ac:spMk id="2" creationId="{F610D4E3-A92F-46A3-B389-C9CFC96B0DF5}"/>
          </ac:spMkLst>
        </pc:spChg>
        <pc:spChg chg="add del mod">
          <ac:chgData name="Lê Hoàng" userId="da5598d090103670" providerId="LiveId" clId="{DD5184B2-4C2F-4741-A708-C0A8485BB8E4}" dt="2022-12-29T01:47:43.280" v="1052" actId="478"/>
          <ac:spMkLst>
            <pc:docMk/>
            <pc:sldMk cId="4103486125" sldId="261"/>
            <ac:spMk id="5" creationId="{6078BB93-1261-CABD-48D6-7C7117909487}"/>
          </ac:spMkLst>
        </pc:spChg>
        <pc:spChg chg="add del mod">
          <ac:chgData name="Lê Hoàng" userId="da5598d090103670" providerId="LiveId" clId="{DD5184B2-4C2F-4741-A708-C0A8485BB8E4}" dt="2022-12-29T01:47:56.302" v="1057" actId="478"/>
          <ac:spMkLst>
            <pc:docMk/>
            <pc:sldMk cId="4103486125" sldId="261"/>
            <ac:spMk id="6" creationId="{991A15E9-626A-A69E-C17B-52697F7DEAA3}"/>
          </ac:spMkLst>
        </pc:spChg>
        <pc:spChg chg="add mod">
          <ac:chgData name="Lê Hoàng" userId="da5598d090103670" providerId="LiveId" clId="{DD5184B2-4C2F-4741-A708-C0A8485BB8E4}" dt="2022-12-29T01:49:17.410" v="1087" actId="1076"/>
          <ac:spMkLst>
            <pc:docMk/>
            <pc:sldMk cId="4103486125" sldId="261"/>
            <ac:spMk id="9" creationId="{2C9E5BE4-596F-D66F-A2FD-009BE3731BEA}"/>
          </ac:spMkLst>
        </pc:spChg>
        <pc:spChg chg="add mod">
          <ac:chgData name="Lê Hoàng" userId="da5598d090103670" providerId="LiveId" clId="{DD5184B2-4C2F-4741-A708-C0A8485BB8E4}" dt="2022-12-29T01:48:51.978" v="1081" actId="2711"/>
          <ac:spMkLst>
            <pc:docMk/>
            <pc:sldMk cId="4103486125" sldId="261"/>
            <ac:spMk id="10" creationId="{F9BFB78E-E77F-EAFC-1380-AB15BBD446B8}"/>
          </ac:spMkLst>
        </pc:spChg>
        <pc:picChg chg="add mod">
          <ac:chgData name="Lê Hoàng" userId="da5598d090103670" providerId="LiveId" clId="{DD5184B2-4C2F-4741-A708-C0A8485BB8E4}" dt="2022-12-29T02:40:04.075" v="2124" actId="14100"/>
          <ac:picMkLst>
            <pc:docMk/>
            <pc:sldMk cId="4103486125" sldId="261"/>
            <ac:picMk id="4" creationId="{4517A96B-3DF6-57B8-E1C2-CD9FC34ED1B2}"/>
          </ac:picMkLst>
        </pc:picChg>
        <pc:picChg chg="del">
          <ac:chgData name="Lê Hoàng" userId="da5598d090103670" providerId="LiveId" clId="{DD5184B2-4C2F-4741-A708-C0A8485BB8E4}" dt="2022-12-28T02:34:13.700" v="101" actId="478"/>
          <ac:picMkLst>
            <pc:docMk/>
            <pc:sldMk cId="4103486125" sldId="261"/>
            <ac:picMk id="5" creationId="{DE63EABB-DB5A-8DFA-9682-7CBD96EB3135}"/>
          </ac:picMkLst>
        </pc:picChg>
        <pc:picChg chg="del">
          <ac:chgData name="Lê Hoàng" userId="da5598d090103670" providerId="LiveId" clId="{DD5184B2-4C2F-4741-A708-C0A8485BB8E4}" dt="2022-12-28T02:34:14.515" v="102" actId="478"/>
          <ac:picMkLst>
            <pc:docMk/>
            <pc:sldMk cId="4103486125" sldId="261"/>
            <ac:picMk id="7" creationId="{9C29DB83-0EBB-BEA1-08A5-90C7F51D4EE9}"/>
          </ac:picMkLst>
        </pc:picChg>
        <pc:picChg chg="add mod">
          <ac:chgData name="Lê Hoàng" userId="da5598d090103670" providerId="LiveId" clId="{DD5184B2-4C2F-4741-A708-C0A8485BB8E4}" dt="2022-12-29T02:40:08.016" v="2126" actId="14100"/>
          <ac:picMkLst>
            <pc:docMk/>
            <pc:sldMk cId="4103486125" sldId="261"/>
            <ac:picMk id="8" creationId="{4F21A33F-8B50-C25C-74FB-0797BDBD5F21}"/>
          </ac:picMkLst>
        </pc:picChg>
      </pc:sldChg>
      <pc:sldChg chg="addSp delSp modSp new mod">
        <pc:chgData name="Lê Hoàng" userId="da5598d090103670" providerId="LiveId" clId="{DD5184B2-4C2F-4741-A708-C0A8485BB8E4}" dt="2022-12-29T01:50:25.758" v="1091" actId="2711"/>
        <pc:sldMkLst>
          <pc:docMk/>
          <pc:sldMk cId="1167798338" sldId="262"/>
        </pc:sldMkLst>
        <pc:spChg chg="del mod">
          <ac:chgData name="Lê Hoàng" userId="da5598d090103670" providerId="LiveId" clId="{DD5184B2-4C2F-4741-A708-C0A8485BB8E4}" dt="2022-12-28T02:41:57.005" v="192" actId="478"/>
          <ac:spMkLst>
            <pc:docMk/>
            <pc:sldMk cId="1167798338" sldId="262"/>
            <ac:spMk id="2" creationId="{6B1C531A-9FE8-7EBA-3E0A-15A635876D96}"/>
          </ac:spMkLst>
        </pc:spChg>
        <pc:spChg chg="del mod">
          <ac:chgData name="Lê Hoàng" userId="da5598d090103670" providerId="LiveId" clId="{DD5184B2-4C2F-4741-A708-C0A8485BB8E4}" dt="2022-12-28T02:41:55.119" v="190" actId="478"/>
          <ac:spMkLst>
            <pc:docMk/>
            <pc:sldMk cId="1167798338" sldId="262"/>
            <ac:spMk id="3" creationId="{2FAD166F-625C-948C-228E-208D9B95FCFA}"/>
          </ac:spMkLst>
        </pc:spChg>
        <pc:spChg chg="add mod">
          <ac:chgData name="Lê Hoàng" userId="da5598d090103670" providerId="LiveId" clId="{DD5184B2-4C2F-4741-A708-C0A8485BB8E4}" dt="2022-12-29T01:50:25.758" v="1091" actId="2711"/>
          <ac:spMkLst>
            <pc:docMk/>
            <pc:sldMk cId="1167798338" sldId="262"/>
            <ac:spMk id="6" creationId="{A247EA9F-0F70-02B2-F8D3-E35DB7409DE3}"/>
          </ac:spMkLst>
        </pc:spChg>
        <pc:picChg chg="add mod">
          <ac:chgData name="Lê Hoàng" userId="da5598d090103670" providerId="LiveId" clId="{DD5184B2-4C2F-4741-A708-C0A8485BB8E4}" dt="2022-12-28T02:42:04.311" v="193" actId="1076"/>
          <ac:picMkLst>
            <pc:docMk/>
            <pc:sldMk cId="1167798338" sldId="262"/>
            <ac:picMk id="5" creationId="{72CF958C-7B9C-30E4-0468-1F63EFFD2517}"/>
          </ac:picMkLst>
        </pc:picChg>
      </pc:sldChg>
      <pc:sldChg chg="addSp delSp modSp new mod">
        <pc:chgData name="Lê Hoàng" userId="da5598d090103670" providerId="LiveId" clId="{DD5184B2-4C2F-4741-A708-C0A8485BB8E4}" dt="2022-12-28T02:44:36.387" v="307" actId="1076"/>
        <pc:sldMkLst>
          <pc:docMk/>
          <pc:sldMk cId="86661460" sldId="263"/>
        </pc:sldMkLst>
        <pc:spChg chg="del mod">
          <ac:chgData name="Lê Hoàng" userId="da5598d090103670" providerId="LiveId" clId="{DD5184B2-4C2F-4741-A708-C0A8485BB8E4}" dt="2022-12-28T02:43:51.859" v="260" actId="478"/>
          <ac:spMkLst>
            <pc:docMk/>
            <pc:sldMk cId="86661460" sldId="263"/>
            <ac:spMk id="2" creationId="{989F6D24-CFEA-32FF-872D-730C327FD07A}"/>
          </ac:spMkLst>
        </pc:spChg>
        <pc:spChg chg="del mod">
          <ac:chgData name="Lê Hoàng" userId="da5598d090103670" providerId="LiveId" clId="{DD5184B2-4C2F-4741-A708-C0A8485BB8E4}" dt="2022-12-28T02:43:54.217" v="263" actId="478"/>
          <ac:spMkLst>
            <pc:docMk/>
            <pc:sldMk cId="86661460" sldId="263"/>
            <ac:spMk id="3" creationId="{D4E8B53F-0066-1481-D8C0-6E0DC1B63C82}"/>
          </ac:spMkLst>
        </pc:spChg>
        <pc:spChg chg="add del mod">
          <ac:chgData name="Lê Hoàng" userId="da5598d090103670" providerId="LiveId" clId="{DD5184B2-4C2F-4741-A708-C0A8485BB8E4}" dt="2022-12-28T02:44:31.487" v="306" actId="478"/>
          <ac:spMkLst>
            <pc:docMk/>
            <pc:sldMk cId="86661460" sldId="263"/>
            <ac:spMk id="6" creationId="{EC7BE47B-74B5-1E3F-DAE8-2B7B59FE15FF}"/>
          </ac:spMkLst>
        </pc:spChg>
        <pc:picChg chg="add mod">
          <ac:chgData name="Lê Hoàng" userId="da5598d090103670" providerId="LiveId" clId="{DD5184B2-4C2F-4741-A708-C0A8485BB8E4}" dt="2022-12-28T02:44:36.387" v="307" actId="1076"/>
          <ac:picMkLst>
            <pc:docMk/>
            <pc:sldMk cId="86661460" sldId="263"/>
            <ac:picMk id="5" creationId="{6A66251D-9B80-C30A-4C87-FEFAE0B35DD3}"/>
          </ac:picMkLst>
        </pc:picChg>
      </pc:sldChg>
      <pc:sldChg chg="addSp delSp modSp new mod">
        <pc:chgData name="Lê Hoàng" userId="da5598d090103670" providerId="LiveId" clId="{DD5184B2-4C2F-4741-A708-C0A8485BB8E4}" dt="2022-12-29T02:26:50.682" v="2054" actId="20577"/>
        <pc:sldMkLst>
          <pc:docMk/>
          <pc:sldMk cId="2358561939" sldId="264"/>
        </pc:sldMkLst>
        <pc:spChg chg="del mod">
          <ac:chgData name="Lê Hoàng" userId="da5598d090103670" providerId="LiveId" clId="{DD5184B2-4C2F-4741-A708-C0A8485BB8E4}" dt="2022-12-28T02:46:10.311" v="356" actId="478"/>
          <ac:spMkLst>
            <pc:docMk/>
            <pc:sldMk cId="2358561939" sldId="264"/>
            <ac:spMk id="2" creationId="{68A4719C-32E7-565A-6B3A-29681BCA8874}"/>
          </ac:spMkLst>
        </pc:spChg>
        <pc:spChg chg="add mod">
          <ac:chgData name="Lê Hoàng" userId="da5598d090103670" providerId="LiveId" clId="{DD5184B2-4C2F-4741-A708-C0A8485BB8E4}" dt="2022-12-29T02:26:50.682" v="2054" actId="20577"/>
          <ac:spMkLst>
            <pc:docMk/>
            <pc:sldMk cId="2358561939" sldId="264"/>
            <ac:spMk id="2" creationId="{A6FA508D-D37C-50D2-DAD7-0B0D34932B7D}"/>
          </ac:spMkLst>
        </pc:spChg>
        <pc:spChg chg="del mod">
          <ac:chgData name="Lê Hoàng" userId="da5598d090103670" providerId="LiveId" clId="{DD5184B2-4C2F-4741-A708-C0A8485BB8E4}" dt="2022-12-28T02:45:42.493" v="345" actId="478"/>
          <ac:spMkLst>
            <pc:docMk/>
            <pc:sldMk cId="2358561939" sldId="264"/>
            <ac:spMk id="3" creationId="{1A6AA1CE-FFCA-97A0-AAAB-A779BC984AFF}"/>
          </ac:spMkLst>
        </pc:spChg>
        <pc:picChg chg="add mod">
          <ac:chgData name="Lê Hoàng" userId="da5598d090103670" providerId="LiveId" clId="{DD5184B2-4C2F-4741-A708-C0A8485BB8E4}" dt="2022-12-29T02:26:42.471" v="2020" actId="1076"/>
          <ac:picMkLst>
            <pc:docMk/>
            <pc:sldMk cId="2358561939" sldId="264"/>
            <ac:picMk id="5" creationId="{C1B8D7E8-E93B-85AB-BDD1-ED7C2DD1E125}"/>
          </ac:picMkLst>
        </pc:picChg>
      </pc:sldChg>
      <pc:sldChg chg="addSp delSp modSp new mod">
        <pc:chgData name="Lê Hoàng" userId="da5598d090103670" providerId="LiveId" clId="{DD5184B2-4C2F-4741-A708-C0A8485BB8E4}" dt="2022-12-29T02:41:41.181" v="2138" actId="1076"/>
        <pc:sldMkLst>
          <pc:docMk/>
          <pc:sldMk cId="4162085142" sldId="265"/>
        </pc:sldMkLst>
        <pc:spChg chg="del mod">
          <ac:chgData name="Lê Hoàng" userId="da5598d090103670" providerId="LiveId" clId="{DD5184B2-4C2F-4741-A708-C0A8485BB8E4}" dt="2022-12-28T02:47:19.769" v="367" actId="478"/>
          <ac:spMkLst>
            <pc:docMk/>
            <pc:sldMk cId="4162085142" sldId="265"/>
            <ac:spMk id="2" creationId="{4A2633C1-2ABC-C4B1-D752-0C87E7A7324F}"/>
          </ac:spMkLst>
        </pc:spChg>
        <pc:spChg chg="add mod">
          <ac:chgData name="Lê Hoàng" userId="da5598d090103670" providerId="LiveId" clId="{DD5184B2-4C2F-4741-A708-C0A8485BB8E4}" dt="2022-12-29T02:27:28.582" v="2117" actId="20577"/>
          <ac:spMkLst>
            <pc:docMk/>
            <pc:sldMk cId="4162085142" sldId="265"/>
            <ac:spMk id="2" creationId="{837D8C9C-75D3-A419-CF63-83D7FFF5EE41}"/>
          </ac:spMkLst>
        </pc:spChg>
        <pc:spChg chg="del mod">
          <ac:chgData name="Lê Hoàng" userId="da5598d090103670" providerId="LiveId" clId="{DD5184B2-4C2F-4741-A708-C0A8485BB8E4}" dt="2022-12-28T02:47:17.719" v="365" actId="478"/>
          <ac:spMkLst>
            <pc:docMk/>
            <pc:sldMk cId="4162085142" sldId="265"/>
            <ac:spMk id="3" creationId="{EB858B45-E5C4-5919-2643-CB4FE2DE00ED}"/>
          </ac:spMkLst>
        </pc:spChg>
        <pc:picChg chg="add mod">
          <ac:chgData name="Lê Hoàng" userId="da5598d090103670" providerId="LiveId" clId="{DD5184B2-4C2F-4741-A708-C0A8485BB8E4}" dt="2022-12-29T02:41:41.181" v="2138" actId="1076"/>
          <ac:picMkLst>
            <pc:docMk/>
            <pc:sldMk cId="4162085142" sldId="265"/>
            <ac:picMk id="5" creationId="{6617E404-C6A1-A174-EDA3-EEB8EB9203F5}"/>
          </ac:picMkLst>
        </pc:picChg>
      </pc:sldChg>
      <pc:sldChg chg="delSp modSp new mod">
        <pc:chgData name="Lê Hoàng" userId="da5598d090103670" providerId="LiveId" clId="{DD5184B2-4C2F-4741-A708-C0A8485BB8E4}" dt="2022-12-29T01:51:27.174" v="1099" actId="2711"/>
        <pc:sldMkLst>
          <pc:docMk/>
          <pc:sldMk cId="3619956107" sldId="266"/>
        </pc:sldMkLst>
        <pc:spChg chg="mod">
          <ac:chgData name="Lê Hoàng" userId="da5598d090103670" providerId="LiveId" clId="{DD5184B2-4C2F-4741-A708-C0A8485BB8E4}" dt="2022-12-29T01:51:27.174" v="1099" actId="2711"/>
          <ac:spMkLst>
            <pc:docMk/>
            <pc:sldMk cId="3619956107" sldId="266"/>
            <ac:spMk id="2" creationId="{50B1ABD3-3920-16B9-64AF-261BD84061E4}"/>
          </ac:spMkLst>
        </pc:spChg>
        <pc:spChg chg="del mod">
          <ac:chgData name="Lê Hoàng" userId="da5598d090103670" providerId="LiveId" clId="{DD5184B2-4C2F-4741-A708-C0A8485BB8E4}" dt="2022-12-28T02:44:47.993" v="312" actId="478"/>
          <ac:spMkLst>
            <pc:docMk/>
            <pc:sldMk cId="3619956107" sldId="266"/>
            <ac:spMk id="3" creationId="{AB7A9D38-99F2-8EEB-AAB2-59A30E001779}"/>
          </ac:spMkLst>
        </pc:spChg>
      </pc:sldChg>
      <pc:sldChg chg="add del">
        <pc:chgData name="Lê Hoàng" userId="da5598d090103670" providerId="LiveId" clId="{DD5184B2-4C2F-4741-A708-C0A8485BB8E4}" dt="2022-12-28T02:46:49.527" v="363" actId="47"/>
        <pc:sldMkLst>
          <pc:docMk/>
          <pc:sldMk cId="662391956" sldId="267"/>
        </pc:sldMkLst>
      </pc:sldChg>
      <pc:sldChg chg="new del">
        <pc:chgData name="Lê Hoàng" userId="da5598d090103670" providerId="LiveId" clId="{DD5184B2-4C2F-4741-A708-C0A8485BB8E4}" dt="2022-12-28T02:47:42.949" v="374" actId="47"/>
        <pc:sldMkLst>
          <pc:docMk/>
          <pc:sldMk cId="820373747" sldId="267"/>
        </pc:sldMkLst>
      </pc:sldChg>
      <pc:sldChg chg="addSp delSp modSp add del mod">
        <pc:chgData name="Lê Hoàng" userId="da5598d090103670" providerId="LiveId" clId="{DD5184B2-4C2F-4741-A708-C0A8485BB8E4}" dt="2022-12-29T01:51:50.330" v="1150" actId="20577"/>
        <pc:sldMkLst>
          <pc:docMk/>
          <pc:sldMk cId="2861186038" sldId="268"/>
        </pc:sldMkLst>
        <pc:spChg chg="del mod">
          <ac:chgData name="Lê Hoàng" userId="da5598d090103670" providerId="LiveId" clId="{DD5184B2-4C2F-4741-A708-C0A8485BB8E4}" dt="2022-12-29T01:51:35.102" v="1101" actId="478"/>
          <ac:spMkLst>
            <pc:docMk/>
            <pc:sldMk cId="2861186038" sldId="268"/>
            <ac:spMk id="2" creationId="{50B1ABD3-3920-16B9-64AF-261BD84061E4}"/>
          </ac:spMkLst>
        </pc:spChg>
        <pc:spChg chg="add del mod">
          <ac:chgData name="Lê Hoàng" userId="da5598d090103670" providerId="LiveId" clId="{DD5184B2-4C2F-4741-A708-C0A8485BB8E4}" dt="2022-12-29T01:51:39.086" v="1104" actId="478"/>
          <ac:spMkLst>
            <pc:docMk/>
            <pc:sldMk cId="2861186038" sldId="268"/>
            <ac:spMk id="4" creationId="{8C32F04B-915B-48EE-EEDD-D3EB2DC80A55}"/>
          </ac:spMkLst>
        </pc:spChg>
        <pc:spChg chg="add mod">
          <ac:chgData name="Lê Hoàng" userId="da5598d090103670" providerId="LiveId" clId="{DD5184B2-4C2F-4741-A708-C0A8485BB8E4}" dt="2022-12-29T01:51:50.330" v="1150" actId="20577"/>
          <ac:spMkLst>
            <pc:docMk/>
            <pc:sldMk cId="2861186038" sldId="268"/>
            <ac:spMk id="5" creationId="{B0765E90-AAF1-8254-14BD-C129B76DC120}"/>
          </ac:spMkLst>
        </pc:spChg>
      </pc:sldChg>
      <pc:sldChg chg="addSp delSp modSp add mod">
        <pc:chgData name="Lê Hoàng" userId="da5598d090103670" providerId="LiveId" clId="{DD5184B2-4C2F-4741-A708-C0A8485BB8E4}" dt="2022-12-29T01:52:14.072" v="1152" actId="1076"/>
        <pc:sldMkLst>
          <pc:docMk/>
          <pc:sldMk cId="4216470132" sldId="269"/>
        </pc:sldMkLst>
        <pc:spChg chg="add mod">
          <ac:chgData name="Lê Hoàng" userId="da5598d090103670" providerId="LiveId" clId="{DD5184B2-4C2F-4741-A708-C0A8485BB8E4}" dt="2022-12-29T01:47:21.286" v="1047" actId="20577"/>
          <ac:spMkLst>
            <pc:docMk/>
            <pc:sldMk cId="4216470132" sldId="269"/>
            <ac:spMk id="2" creationId="{5D73F932-BB31-0E64-F5C5-2334E05CA2F8}"/>
          </ac:spMkLst>
        </pc:spChg>
        <pc:spChg chg="add del mod">
          <ac:chgData name="Lê Hoàng" userId="da5598d090103670" providerId="LiveId" clId="{DD5184B2-4C2F-4741-A708-C0A8485BB8E4}" dt="2022-12-28T02:48:24.709" v="416" actId="478"/>
          <ac:spMkLst>
            <pc:docMk/>
            <pc:sldMk cId="4216470132" sldId="269"/>
            <ac:spMk id="3" creationId="{FC0CAAF1-D5BC-97E9-B423-A373D7B9033B}"/>
          </ac:spMkLst>
        </pc:spChg>
        <pc:picChg chg="del">
          <ac:chgData name="Lê Hoàng" userId="da5598d090103670" providerId="LiveId" clId="{DD5184B2-4C2F-4741-A708-C0A8485BB8E4}" dt="2022-12-28T02:48:19.777" v="413" actId="478"/>
          <ac:picMkLst>
            <pc:docMk/>
            <pc:sldMk cId="4216470132" sldId="269"/>
            <ac:picMk id="5" creationId="{752333A1-93DF-D562-D4C4-C8F1AA4014AE}"/>
          </ac:picMkLst>
        </pc:picChg>
        <pc:picChg chg="del">
          <ac:chgData name="Lê Hoàng" userId="da5598d090103670" providerId="LiveId" clId="{DD5184B2-4C2F-4741-A708-C0A8485BB8E4}" dt="2022-12-28T02:48:21.168" v="414" actId="478"/>
          <ac:picMkLst>
            <pc:docMk/>
            <pc:sldMk cId="4216470132" sldId="269"/>
            <ac:picMk id="7" creationId="{99589E49-69E7-DB0E-FF27-28472B8C8298}"/>
          </ac:picMkLst>
        </pc:picChg>
        <pc:picChg chg="mod">
          <ac:chgData name="Lê Hoàng" userId="da5598d090103670" providerId="LiveId" clId="{DD5184B2-4C2F-4741-A708-C0A8485BB8E4}" dt="2022-12-29T01:52:14.072" v="1152" actId="1076"/>
          <ac:picMkLst>
            <pc:docMk/>
            <pc:sldMk cId="4216470132" sldId="269"/>
            <ac:picMk id="9" creationId="{67072C43-823F-2D93-7541-3373297C59CD}"/>
          </ac:picMkLst>
        </pc:picChg>
        <pc:picChg chg="mod">
          <ac:chgData name="Lê Hoàng" userId="da5598d090103670" providerId="LiveId" clId="{DD5184B2-4C2F-4741-A708-C0A8485BB8E4}" dt="2022-12-29T01:47:03.886" v="1020" actId="1076"/>
          <ac:picMkLst>
            <pc:docMk/>
            <pc:sldMk cId="4216470132" sldId="269"/>
            <ac:picMk id="11" creationId="{4D96EEC9-8E4C-7BB4-F9A7-E338EBC4B6D7}"/>
          </ac:picMkLst>
        </pc:picChg>
        <pc:picChg chg="mod">
          <ac:chgData name="Lê Hoàng" userId="da5598d090103670" providerId="LiveId" clId="{DD5184B2-4C2F-4741-A708-C0A8485BB8E4}" dt="2022-12-29T01:47:00.825" v="1019" actId="1076"/>
          <ac:picMkLst>
            <pc:docMk/>
            <pc:sldMk cId="4216470132" sldId="269"/>
            <ac:picMk id="13" creationId="{3B391ED0-E105-3D49-3538-ECC37A2796F3}"/>
          </ac:picMkLst>
        </pc:picChg>
      </pc:sldChg>
      <pc:sldChg chg="addSp delSp modSp add del mod">
        <pc:chgData name="Lê Hoàng" userId="da5598d090103670" providerId="LiveId" clId="{DD5184B2-4C2F-4741-A708-C0A8485BB8E4}" dt="2022-12-29T01:47:59.702" v="1058" actId="2696"/>
        <pc:sldMkLst>
          <pc:docMk/>
          <pc:sldMk cId="1111358434" sldId="270"/>
        </pc:sldMkLst>
        <pc:spChg chg="add mod">
          <ac:chgData name="Lê Hoàng" userId="da5598d090103670" providerId="LiveId" clId="{DD5184B2-4C2F-4741-A708-C0A8485BB8E4}" dt="2022-12-29T01:46:43.241" v="1017" actId="2711"/>
          <ac:spMkLst>
            <pc:docMk/>
            <pc:sldMk cId="1111358434" sldId="270"/>
            <ac:spMk id="2" creationId="{5D687D13-AB7E-7957-D622-66BB5A8BE824}"/>
          </ac:spMkLst>
        </pc:spChg>
        <pc:picChg chg="mod">
          <ac:chgData name="Lê Hoàng" userId="da5598d090103670" providerId="LiveId" clId="{DD5184B2-4C2F-4741-A708-C0A8485BB8E4}" dt="2022-12-29T01:45:51.061" v="992" actId="1076"/>
          <ac:picMkLst>
            <pc:docMk/>
            <pc:sldMk cId="1111358434" sldId="270"/>
            <ac:picMk id="5" creationId="{752333A1-93DF-D562-D4C4-C8F1AA4014AE}"/>
          </ac:picMkLst>
        </pc:picChg>
        <pc:picChg chg="mod">
          <ac:chgData name="Lê Hoàng" userId="da5598d090103670" providerId="LiveId" clId="{DD5184B2-4C2F-4741-A708-C0A8485BB8E4}" dt="2022-12-29T01:45:56.433" v="994" actId="1076"/>
          <ac:picMkLst>
            <pc:docMk/>
            <pc:sldMk cId="1111358434" sldId="270"/>
            <ac:picMk id="7" creationId="{99589E49-69E7-DB0E-FF27-28472B8C8298}"/>
          </ac:picMkLst>
        </pc:picChg>
        <pc:picChg chg="del">
          <ac:chgData name="Lê Hoàng" userId="da5598d090103670" providerId="LiveId" clId="{DD5184B2-4C2F-4741-A708-C0A8485BB8E4}" dt="2022-12-28T02:50:56.432" v="437" actId="478"/>
          <ac:picMkLst>
            <pc:docMk/>
            <pc:sldMk cId="1111358434" sldId="270"/>
            <ac:picMk id="9" creationId="{67072C43-823F-2D93-7541-3373297C59CD}"/>
          </ac:picMkLst>
        </pc:picChg>
        <pc:picChg chg="del">
          <ac:chgData name="Lê Hoàng" userId="da5598d090103670" providerId="LiveId" clId="{DD5184B2-4C2F-4741-A708-C0A8485BB8E4}" dt="2022-12-28T02:50:57.586" v="439" actId="478"/>
          <ac:picMkLst>
            <pc:docMk/>
            <pc:sldMk cId="1111358434" sldId="270"/>
            <ac:picMk id="11" creationId="{4D96EEC9-8E4C-7BB4-F9A7-E338EBC4B6D7}"/>
          </ac:picMkLst>
        </pc:picChg>
        <pc:picChg chg="del">
          <ac:chgData name="Lê Hoàng" userId="da5598d090103670" providerId="LiveId" clId="{DD5184B2-4C2F-4741-A708-C0A8485BB8E4}" dt="2022-12-28T02:50:57.133" v="438" actId="478"/>
          <ac:picMkLst>
            <pc:docMk/>
            <pc:sldMk cId="1111358434" sldId="270"/>
            <ac:picMk id="13" creationId="{3B391ED0-E105-3D49-3538-ECC37A2796F3}"/>
          </ac:picMkLst>
        </pc:picChg>
      </pc:sldChg>
      <pc:sldChg chg="add">
        <pc:chgData name="Lê Hoàng" userId="da5598d090103670" providerId="LiveId" clId="{DD5184B2-4C2F-4741-A708-C0A8485BB8E4}" dt="2022-12-29T01:48:10.444" v="1059"/>
        <pc:sldMkLst>
          <pc:docMk/>
          <pc:sldMk cId="1806067397" sldId="270"/>
        </pc:sldMkLst>
      </pc:sldChg>
      <pc:sldChg chg="add">
        <pc:chgData name="Lê Hoàng" userId="da5598d090103670" providerId="LiveId" clId="{DD5184B2-4C2F-4741-A708-C0A8485BB8E4}" dt="2022-12-29T02:24:59.486" v="1958"/>
        <pc:sldMkLst>
          <pc:docMk/>
          <pc:sldMk cId="754252594" sldId="271"/>
        </pc:sldMkLst>
      </pc:sldChg>
      <pc:sldChg chg="addSp delSp modSp new del mod">
        <pc:chgData name="Lê Hoàng" userId="da5598d090103670" providerId="LiveId" clId="{DD5184B2-4C2F-4741-A708-C0A8485BB8E4}" dt="2022-12-29T02:24:57.979" v="1957" actId="2696"/>
        <pc:sldMkLst>
          <pc:docMk/>
          <pc:sldMk cId="3853277145" sldId="271"/>
        </pc:sldMkLst>
        <pc:spChg chg="mod">
          <ac:chgData name="Lê Hoàng" userId="da5598d090103670" providerId="LiveId" clId="{DD5184B2-4C2F-4741-A708-C0A8485BB8E4}" dt="2022-12-29T02:04:07.804" v="1563" actId="20577"/>
          <ac:spMkLst>
            <pc:docMk/>
            <pc:sldMk cId="3853277145" sldId="271"/>
            <ac:spMk id="2" creationId="{2259753C-F6B8-2A30-69AD-CFB4832129C9}"/>
          </ac:spMkLst>
        </pc:spChg>
        <pc:spChg chg="del mod">
          <ac:chgData name="Lê Hoàng" userId="da5598d090103670" providerId="LiveId" clId="{DD5184B2-4C2F-4741-A708-C0A8485BB8E4}" dt="2022-12-29T01:57:46.352" v="1178" actId="478"/>
          <ac:spMkLst>
            <pc:docMk/>
            <pc:sldMk cId="3853277145" sldId="271"/>
            <ac:spMk id="3" creationId="{DC925AAF-B1B3-6D16-0200-4EB61CFDEAEA}"/>
          </ac:spMkLst>
        </pc:spChg>
        <pc:spChg chg="add del mod">
          <ac:chgData name="Lê Hoàng" userId="da5598d090103670" providerId="LiveId" clId="{DD5184B2-4C2F-4741-A708-C0A8485BB8E4}" dt="2022-12-29T01:59:14.410" v="1221" actId="478"/>
          <ac:spMkLst>
            <pc:docMk/>
            <pc:sldMk cId="3853277145" sldId="271"/>
            <ac:spMk id="4" creationId="{AB1E32EC-AB60-DED5-BB24-A52D78441C8F}"/>
          </ac:spMkLst>
        </pc:spChg>
        <pc:spChg chg="add mod">
          <ac:chgData name="Lê Hoàng" userId="da5598d090103670" providerId="LiveId" clId="{DD5184B2-4C2F-4741-A708-C0A8485BB8E4}" dt="2022-12-29T02:05:28.204" v="1582" actId="113"/>
          <ac:spMkLst>
            <pc:docMk/>
            <pc:sldMk cId="3853277145" sldId="271"/>
            <ac:spMk id="5" creationId="{CBABE966-E4E5-94A6-2949-0973CC20DB18}"/>
          </ac:spMkLst>
        </pc:spChg>
        <pc:spChg chg="add mod">
          <ac:chgData name="Lê Hoàng" userId="da5598d090103670" providerId="LiveId" clId="{DD5184B2-4C2F-4741-A708-C0A8485BB8E4}" dt="2022-12-29T01:59:31.954" v="1241" actId="20577"/>
          <ac:spMkLst>
            <pc:docMk/>
            <pc:sldMk cId="3853277145" sldId="271"/>
            <ac:spMk id="6" creationId="{6DB1A6BD-6E0C-9863-C430-64D191D36DF4}"/>
          </ac:spMkLst>
        </pc:spChg>
      </pc:sldChg>
      <pc:sldChg chg="addSp delSp modSp new del mod">
        <pc:chgData name="Lê Hoàng" userId="da5598d090103670" providerId="LiveId" clId="{DD5184B2-4C2F-4741-A708-C0A8485BB8E4}" dt="2022-12-29T02:18:13.312" v="1871" actId="47"/>
        <pc:sldMkLst>
          <pc:docMk/>
          <pc:sldMk cId="785633863" sldId="272"/>
        </pc:sldMkLst>
        <pc:spChg chg="del mod">
          <ac:chgData name="Lê Hoàng" userId="da5598d090103670" providerId="LiveId" clId="{DD5184B2-4C2F-4741-A708-C0A8485BB8E4}" dt="2022-12-29T02:17:27.990" v="1819" actId="478"/>
          <ac:spMkLst>
            <pc:docMk/>
            <pc:sldMk cId="785633863" sldId="272"/>
            <ac:spMk id="2" creationId="{EEBC4363-FBAC-0B82-8852-EEB849344BD1}"/>
          </ac:spMkLst>
        </pc:spChg>
        <pc:spChg chg="del mod">
          <ac:chgData name="Lê Hoàng" userId="da5598d090103670" providerId="LiveId" clId="{DD5184B2-4C2F-4741-A708-C0A8485BB8E4}" dt="2022-12-29T02:17:26.196" v="1816" actId="478"/>
          <ac:spMkLst>
            <pc:docMk/>
            <pc:sldMk cId="785633863" sldId="272"/>
            <ac:spMk id="3" creationId="{BB9271AD-091D-6CB3-2323-1E592F433F6D}"/>
          </ac:spMkLst>
        </pc:spChg>
        <pc:picChg chg="add mod">
          <ac:chgData name="Lê Hoàng" userId="da5598d090103670" providerId="LiveId" clId="{DD5184B2-4C2F-4741-A708-C0A8485BB8E4}" dt="2022-12-29T02:17:47.582" v="1825" actId="1076"/>
          <ac:picMkLst>
            <pc:docMk/>
            <pc:sldMk cId="785633863" sldId="272"/>
            <ac:picMk id="5" creationId="{FD047993-F74D-D1EE-3D4C-CDB875AB3505}"/>
          </ac:picMkLst>
        </pc:picChg>
      </pc:sldChg>
      <pc:sldChg chg="addSp delSp modSp add mod">
        <pc:chgData name="Lê Hoàng" userId="da5598d090103670" providerId="LiveId" clId="{DD5184B2-4C2F-4741-A708-C0A8485BB8E4}" dt="2022-12-29T02:41:08.177" v="2130" actId="1076"/>
        <pc:sldMkLst>
          <pc:docMk/>
          <pc:sldMk cId="2205960243" sldId="273"/>
        </pc:sldMkLst>
        <pc:spChg chg="mod">
          <ac:chgData name="Lê Hoàng" userId="da5598d090103670" providerId="LiveId" clId="{DD5184B2-4C2F-4741-A708-C0A8485BB8E4}" dt="2022-12-29T02:18:06.834" v="1870" actId="20577"/>
          <ac:spMkLst>
            <pc:docMk/>
            <pc:sldMk cId="2205960243" sldId="273"/>
            <ac:spMk id="6" creationId="{A247EA9F-0F70-02B2-F8D3-E35DB7409DE3}"/>
          </ac:spMkLst>
        </pc:spChg>
        <pc:picChg chg="add mod">
          <ac:chgData name="Lê Hoàng" userId="da5598d090103670" providerId="LiveId" clId="{DD5184B2-4C2F-4741-A708-C0A8485BB8E4}" dt="2022-12-29T02:41:08.177" v="2130" actId="1076"/>
          <ac:picMkLst>
            <pc:docMk/>
            <pc:sldMk cId="2205960243" sldId="273"/>
            <ac:picMk id="2" creationId="{3E508325-A1E5-1BC0-1A5E-BF05EC70D3C9}"/>
          </ac:picMkLst>
        </pc:picChg>
        <pc:picChg chg="del">
          <ac:chgData name="Lê Hoàng" userId="da5598d090103670" providerId="LiveId" clId="{DD5184B2-4C2F-4741-A708-C0A8485BB8E4}" dt="2022-12-29T02:17:53.783" v="1826" actId="478"/>
          <ac:picMkLst>
            <pc:docMk/>
            <pc:sldMk cId="2205960243" sldId="273"/>
            <ac:picMk id="5" creationId="{72CF958C-7B9C-30E4-0468-1F63EFFD2517}"/>
          </ac:picMkLst>
        </pc:picChg>
      </pc:sldChg>
      <pc:sldChg chg="addSp delSp modSp new mod">
        <pc:chgData name="Lê Hoàng" userId="da5598d090103670" providerId="LiveId" clId="{DD5184B2-4C2F-4741-A708-C0A8485BB8E4}" dt="2022-12-29T02:41:16.062" v="2132" actId="1076"/>
        <pc:sldMkLst>
          <pc:docMk/>
          <pc:sldMk cId="2356859358" sldId="274"/>
        </pc:sldMkLst>
        <pc:spChg chg="del mod">
          <ac:chgData name="Lê Hoàng" userId="da5598d090103670" providerId="LiveId" clId="{DD5184B2-4C2F-4741-A708-C0A8485BB8E4}" dt="2022-12-29T02:19:02.084" v="1877" actId="478"/>
          <ac:spMkLst>
            <pc:docMk/>
            <pc:sldMk cId="2356859358" sldId="274"/>
            <ac:spMk id="2" creationId="{EB0A2B87-49FE-E242-E8B1-529DAD973930}"/>
          </ac:spMkLst>
        </pc:spChg>
        <pc:spChg chg="del mod">
          <ac:chgData name="Lê Hoàng" userId="da5598d090103670" providerId="LiveId" clId="{DD5184B2-4C2F-4741-A708-C0A8485BB8E4}" dt="2022-12-29T02:18:58.386" v="1874" actId="478"/>
          <ac:spMkLst>
            <pc:docMk/>
            <pc:sldMk cId="2356859358" sldId="274"/>
            <ac:spMk id="3" creationId="{4798A56E-CA32-6285-D4B1-BB48BA52D892}"/>
          </ac:spMkLst>
        </pc:spChg>
        <pc:spChg chg="add mod">
          <ac:chgData name="Lê Hoàng" userId="da5598d090103670" providerId="LiveId" clId="{DD5184B2-4C2F-4741-A708-C0A8485BB8E4}" dt="2022-12-29T02:27:10.984" v="2095" actId="20577"/>
          <ac:spMkLst>
            <pc:docMk/>
            <pc:sldMk cId="2356859358" sldId="274"/>
            <ac:spMk id="6" creationId="{9FB41BB6-75D8-2881-D21E-671404233AF1}"/>
          </ac:spMkLst>
        </pc:spChg>
        <pc:picChg chg="add mod">
          <ac:chgData name="Lê Hoàng" userId="da5598d090103670" providerId="LiveId" clId="{DD5184B2-4C2F-4741-A708-C0A8485BB8E4}" dt="2022-12-29T02:41:16.062" v="2132" actId="1076"/>
          <ac:picMkLst>
            <pc:docMk/>
            <pc:sldMk cId="2356859358" sldId="274"/>
            <ac:picMk id="5" creationId="{28899D43-B0E9-39B3-63F0-36486599FBE9}"/>
          </ac:picMkLst>
        </pc:picChg>
      </pc:sldChg>
      <pc:sldChg chg="addSp delSp modSp new mod">
        <pc:chgData name="Lê Hoàng" userId="da5598d090103670" providerId="LiveId" clId="{DD5184B2-4C2F-4741-A708-C0A8485BB8E4}" dt="2022-12-29T02:41:21.498" v="2134" actId="1076"/>
        <pc:sldMkLst>
          <pc:docMk/>
          <pc:sldMk cId="1399708518" sldId="275"/>
        </pc:sldMkLst>
        <pc:spChg chg="del mod">
          <ac:chgData name="Lê Hoàng" userId="da5598d090103670" providerId="LiveId" clId="{DD5184B2-4C2F-4741-A708-C0A8485BB8E4}" dt="2022-12-29T02:23:36.674" v="1938" actId="478"/>
          <ac:spMkLst>
            <pc:docMk/>
            <pc:sldMk cId="1399708518" sldId="275"/>
            <ac:spMk id="2" creationId="{200ADE0D-B982-16D4-4E98-897DAF7D323C}"/>
          </ac:spMkLst>
        </pc:spChg>
        <pc:spChg chg="del mod">
          <ac:chgData name="Lê Hoàng" userId="da5598d090103670" providerId="LiveId" clId="{DD5184B2-4C2F-4741-A708-C0A8485BB8E4}" dt="2022-12-29T02:23:34.772" v="1936" actId="478"/>
          <ac:spMkLst>
            <pc:docMk/>
            <pc:sldMk cId="1399708518" sldId="275"/>
            <ac:spMk id="3" creationId="{94682DE9-AAAF-A707-3513-ED0C03A06BE5}"/>
          </ac:spMkLst>
        </pc:spChg>
        <pc:spChg chg="add mod">
          <ac:chgData name="Lê Hoàng" userId="da5598d090103670" providerId="LiveId" clId="{DD5184B2-4C2F-4741-A708-C0A8485BB8E4}" dt="2022-12-29T02:25:42.454" v="1990" actId="20577"/>
          <ac:spMkLst>
            <pc:docMk/>
            <pc:sldMk cId="1399708518" sldId="275"/>
            <ac:spMk id="6" creationId="{9D196021-24F2-B62D-36E8-ACAC27F9E8A2}"/>
          </ac:spMkLst>
        </pc:spChg>
        <pc:picChg chg="add mod">
          <ac:chgData name="Lê Hoàng" userId="da5598d090103670" providerId="LiveId" clId="{DD5184B2-4C2F-4741-A708-C0A8485BB8E4}" dt="2022-12-29T02:41:21.498" v="2134" actId="1076"/>
          <ac:picMkLst>
            <pc:docMk/>
            <pc:sldMk cId="1399708518" sldId="275"/>
            <ac:picMk id="5" creationId="{3A844FB6-74B6-5894-DC37-FE442E1A4506}"/>
          </ac:picMkLst>
        </pc:picChg>
      </pc:sldChg>
      <pc:sldChg chg="addSp delSp modSp new mod">
        <pc:chgData name="Lê Hoàng" userId="da5598d090103670" providerId="LiveId" clId="{DD5184B2-4C2F-4741-A708-C0A8485BB8E4}" dt="2022-12-29T02:23:05.169" v="1934" actId="20577"/>
        <pc:sldMkLst>
          <pc:docMk/>
          <pc:sldMk cId="273712754" sldId="276"/>
        </pc:sldMkLst>
        <pc:spChg chg="del mod">
          <ac:chgData name="Lê Hoàng" userId="da5598d090103670" providerId="LiveId" clId="{DD5184B2-4C2F-4741-A708-C0A8485BB8E4}" dt="2022-12-29T02:21:58.073" v="1885" actId="478"/>
          <ac:spMkLst>
            <pc:docMk/>
            <pc:sldMk cId="273712754" sldId="276"/>
            <ac:spMk id="2" creationId="{2F73A8E1-9538-B01B-0E6E-3928827C1C19}"/>
          </ac:spMkLst>
        </pc:spChg>
        <pc:spChg chg="del mod">
          <ac:chgData name="Lê Hoàng" userId="da5598d090103670" providerId="LiveId" clId="{DD5184B2-4C2F-4741-A708-C0A8485BB8E4}" dt="2022-12-29T02:21:56.147" v="1882" actId="478"/>
          <ac:spMkLst>
            <pc:docMk/>
            <pc:sldMk cId="273712754" sldId="276"/>
            <ac:spMk id="3" creationId="{F3F2BCAB-A130-F791-AC68-74493FC51A21}"/>
          </ac:spMkLst>
        </pc:spChg>
        <pc:spChg chg="add mod">
          <ac:chgData name="Lê Hoàng" userId="da5598d090103670" providerId="LiveId" clId="{DD5184B2-4C2F-4741-A708-C0A8485BB8E4}" dt="2022-12-29T02:23:05.169" v="1934" actId="20577"/>
          <ac:spMkLst>
            <pc:docMk/>
            <pc:sldMk cId="273712754" sldId="276"/>
            <ac:spMk id="8" creationId="{52F2D59B-C057-D5C6-FEC3-C02E179141EE}"/>
          </ac:spMkLst>
        </pc:spChg>
        <pc:picChg chg="add mod">
          <ac:chgData name="Lê Hoàng" userId="da5598d090103670" providerId="LiveId" clId="{DD5184B2-4C2F-4741-A708-C0A8485BB8E4}" dt="2022-12-29T02:22:40.481" v="1896" actId="1076"/>
          <ac:picMkLst>
            <pc:docMk/>
            <pc:sldMk cId="273712754" sldId="276"/>
            <ac:picMk id="5" creationId="{ECB322F1-7BA5-055B-64C4-44BC3B768A8F}"/>
          </ac:picMkLst>
        </pc:picChg>
        <pc:picChg chg="add mod">
          <ac:chgData name="Lê Hoàng" userId="da5598d090103670" providerId="LiveId" clId="{DD5184B2-4C2F-4741-A708-C0A8485BB8E4}" dt="2022-12-29T02:22:38.718" v="1895" actId="1076"/>
          <ac:picMkLst>
            <pc:docMk/>
            <pc:sldMk cId="273712754" sldId="276"/>
            <ac:picMk id="7" creationId="{1EA7BCEB-4DAE-E8A5-AA06-7391EF00D10C}"/>
          </ac:picMkLst>
        </pc:picChg>
      </pc:sldChg>
      <pc:sldChg chg="addSp delSp modSp new mod">
        <pc:chgData name="Lê Hoàng" userId="da5598d090103670" providerId="LiveId" clId="{DD5184B2-4C2F-4741-A708-C0A8485BB8E4}" dt="2022-12-29T02:26:02.816" v="2003" actId="5793"/>
        <pc:sldMkLst>
          <pc:docMk/>
          <pc:sldMk cId="2005098102" sldId="277"/>
        </pc:sldMkLst>
        <pc:spChg chg="del mod">
          <ac:chgData name="Lê Hoàng" userId="da5598d090103670" providerId="LiveId" clId="{DD5184B2-4C2F-4741-A708-C0A8485BB8E4}" dt="2022-12-29T02:24:07.752" v="1948" actId="478"/>
          <ac:spMkLst>
            <pc:docMk/>
            <pc:sldMk cId="2005098102" sldId="277"/>
            <ac:spMk id="2" creationId="{24670E0A-333F-C054-5634-17E4A9191DFB}"/>
          </ac:spMkLst>
        </pc:spChg>
        <pc:spChg chg="del mod">
          <ac:chgData name="Lê Hoàng" userId="da5598d090103670" providerId="LiveId" clId="{DD5184B2-4C2F-4741-A708-C0A8485BB8E4}" dt="2022-12-29T02:24:06.418" v="1945" actId="478"/>
          <ac:spMkLst>
            <pc:docMk/>
            <pc:sldMk cId="2005098102" sldId="277"/>
            <ac:spMk id="3" creationId="{D5988299-30D5-B889-5D15-0BD364AE0227}"/>
          </ac:spMkLst>
        </pc:spChg>
        <pc:spChg chg="add mod">
          <ac:chgData name="Lê Hoàng" userId="da5598d090103670" providerId="LiveId" clId="{DD5184B2-4C2F-4741-A708-C0A8485BB8E4}" dt="2022-12-29T02:26:02.816" v="2003" actId="5793"/>
          <ac:spMkLst>
            <pc:docMk/>
            <pc:sldMk cId="2005098102" sldId="277"/>
            <ac:spMk id="6" creationId="{ACB252FF-D870-24B5-494E-60529A27C427}"/>
          </ac:spMkLst>
        </pc:spChg>
        <pc:picChg chg="add mod">
          <ac:chgData name="Lê Hoàng" userId="da5598d090103670" providerId="LiveId" clId="{DD5184B2-4C2F-4741-A708-C0A8485BB8E4}" dt="2022-12-29T02:25:58.077" v="1995" actId="1076"/>
          <ac:picMkLst>
            <pc:docMk/>
            <pc:sldMk cId="2005098102" sldId="277"/>
            <ac:picMk id="5" creationId="{0B88A554-59EF-5248-BB1E-CC21AAA4DCAF}"/>
          </ac:picMkLst>
        </pc:picChg>
      </pc:sldChg>
      <pc:sldChg chg="addSp delSp modSp new mod">
        <pc:chgData name="Lê Hoàng" userId="da5598d090103670" providerId="LiveId" clId="{DD5184B2-4C2F-4741-A708-C0A8485BB8E4}" dt="2022-12-29T02:41:33.122" v="2136" actId="1076"/>
        <pc:sldMkLst>
          <pc:docMk/>
          <pc:sldMk cId="3886359654" sldId="278"/>
        </pc:sldMkLst>
        <pc:spChg chg="del mod">
          <ac:chgData name="Lê Hoàng" userId="da5598d090103670" providerId="LiveId" clId="{DD5184B2-4C2F-4741-A708-C0A8485BB8E4}" dt="2022-12-29T02:24:34.402" v="1955" actId="478"/>
          <ac:spMkLst>
            <pc:docMk/>
            <pc:sldMk cId="3886359654" sldId="278"/>
            <ac:spMk id="2" creationId="{CBE606E4-122E-3FE2-0B26-00E11BC76A5B}"/>
          </ac:spMkLst>
        </pc:spChg>
        <pc:spChg chg="del mod">
          <ac:chgData name="Lê Hoàng" userId="da5598d090103670" providerId="LiveId" clId="{DD5184B2-4C2F-4741-A708-C0A8485BB8E4}" dt="2022-12-29T02:24:32.726" v="1952" actId="478"/>
          <ac:spMkLst>
            <pc:docMk/>
            <pc:sldMk cId="3886359654" sldId="278"/>
            <ac:spMk id="3" creationId="{E9CE80E2-EEF4-1175-635C-7A7F32B3F596}"/>
          </ac:spMkLst>
        </pc:spChg>
        <pc:spChg chg="add mod">
          <ac:chgData name="Lê Hoàng" userId="da5598d090103670" providerId="LiveId" clId="{DD5184B2-4C2F-4741-A708-C0A8485BB8E4}" dt="2022-12-29T02:26:21.503" v="2018" actId="20577"/>
          <ac:spMkLst>
            <pc:docMk/>
            <pc:sldMk cId="3886359654" sldId="278"/>
            <ac:spMk id="6" creationId="{D0B0B420-28BF-92C6-1B36-531A2B257158}"/>
          </ac:spMkLst>
        </pc:spChg>
        <pc:picChg chg="add mod">
          <ac:chgData name="Lê Hoàng" userId="da5598d090103670" providerId="LiveId" clId="{DD5184B2-4C2F-4741-A708-C0A8485BB8E4}" dt="2022-12-29T02:41:33.122" v="2136" actId="1076"/>
          <ac:picMkLst>
            <pc:docMk/>
            <pc:sldMk cId="3886359654" sldId="278"/>
            <ac:picMk id="5" creationId="{D36EBE0E-4278-7D7A-3A6E-8FB0F957F4B0}"/>
          </ac:picMkLst>
        </pc:pic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7870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950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720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3876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2594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9281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313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57889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557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896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877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462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87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31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63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7006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1360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B41D0A8-50FD-44DF-BE75-26D8DD42950D}" type="datetimeFigureOut">
              <a:rPr lang="en-US" smtClean="0"/>
              <a:t>12/29/2022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1896800-3FC7-44D4-A0CC-90DD60F855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493929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1EBEC5F-838D-EC54-ECF9-3CBAA91B24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6" y="9921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Báo</a:t>
            </a:r>
            <a:r>
              <a:rPr lang="en-US" sz="44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44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cáo</a:t>
            </a:r>
            <a:r>
              <a:rPr lang="en-US" sz="44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project module 1</a:t>
            </a:r>
          </a:p>
        </p:txBody>
      </p:sp>
      <p:sp>
        <p:nvSpPr>
          <p:cNvPr id="7" name="Title 3">
            <a:extLst>
              <a:ext uri="{FF2B5EF4-FFF2-40B4-BE49-F238E27FC236}">
                <a16:creationId xmlns:a16="http://schemas.microsoft.com/office/drawing/2014/main" id="{AA73AB13-C3C3-99E3-7E0F-A687CED7D92C}"/>
              </a:ext>
            </a:extLst>
          </p:cNvPr>
          <p:cNvSpPr txBox="1">
            <a:spLocks/>
          </p:cNvSpPr>
          <p:nvPr/>
        </p:nvSpPr>
        <p:spPr>
          <a:xfrm>
            <a:off x="1030286" y="1271763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Tiêu</a:t>
            </a:r>
            <a:r>
              <a:rPr lang="en-US" sz="2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đề</a:t>
            </a:r>
            <a:r>
              <a:rPr lang="en-US" sz="2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:</a:t>
            </a:r>
          </a:p>
          <a:p>
            <a:pPr algn="ctr"/>
            <a:r>
              <a:rPr lang="en-US" sz="2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Website </a:t>
            </a:r>
            <a:r>
              <a:rPr lang="en-US" sz="2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Đặt</a:t>
            </a:r>
            <a:r>
              <a:rPr lang="en-US" sz="2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bàn</a:t>
            </a:r>
            <a:r>
              <a:rPr lang="en-US" sz="2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nhà</a:t>
            </a:r>
            <a:r>
              <a:rPr lang="en-US" sz="2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hàng</a:t>
            </a:r>
            <a:r>
              <a:rPr lang="en-US" sz="2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king-</a:t>
            </a:r>
            <a:r>
              <a:rPr lang="en-US" sz="28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bbq</a:t>
            </a:r>
            <a:endParaRPr lang="en-US" sz="28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E92A17A2-96E0-513D-569C-8BB222FFA1AF}"/>
              </a:ext>
            </a:extLst>
          </p:cNvPr>
          <p:cNvSpPr txBox="1">
            <a:spLocks/>
          </p:cNvSpPr>
          <p:nvPr/>
        </p:nvSpPr>
        <p:spPr>
          <a:xfrm>
            <a:off x="7481427" y="3798895"/>
            <a:ext cx="4064793" cy="12573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b="1" i="1" dirty="0" err="1"/>
              <a:t>Người</a:t>
            </a:r>
            <a:r>
              <a:rPr lang="en-US" sz="2000" b="1" i="1" dirty="0"/>
              <a:t> </a:t>
            </a:r>
            <a:r>
              <a:rPr lang="en-US" sz="2000" b="1" i="1" dirty="0" err="1"/>
              <a:t>trình</a:t>
            </a:r>
            <a:r>
              <a:rPr lang="en-US" sz="2000" b="1" i="1" dirty="0"/>
              <a:t> </a:t>
            </a:r>
            <a:r>
              <a:rPr lang="en-US" sz="2000" b="1" i="1" dirty="0" err="1"/>
              <a:t>bày</a:t>
            </a:r>
            <a:r>
              <a:rPr lang="en-US" sz="2000" b="1" i="1" dirty="0"/>
              <a:t>: Lê </a:t>
            </a:r>
            <a:r>
              <a:rPr lang="en-US" sz="2000" b="1" i="1" dirty="0" err="1"/>
              <a:t>hoàng</a:t>
            </a:r>
            <a:endParaRPr lang="en-US" sz="2000" b="1" i="1" dirty="0"/>
          </a:p>
          <a:p>
            <a:pPr algn="ctr"/>
            <a:endParaRPr lang="en-US" sz="2000" b="1" i="1" dirty="0"/>
          </a:p>
          <a:p>
            <a:pPr algn="ctr"/>
            <a:r>
              <a:rPr lang="en-US" sz="2000" b="1" i="1" u="sng" dirty="0" err="1"/>
              <a:t>Lớp</a:t>
            </a:r>
            <a:r>
              <a:rPr lang="en-US" sz="2000" b="1" i="1" u="sng" dirty="0"/>
              <a:t>: java - 10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F8591FAA-7AE2-12B3-6421-644D026EB047}"/>
              </a:ext>
            </a:extLst>
          </p:cNvPr>
          <p:cNvSpPr txBox="1">
            <a:spLocks/>
          </p:cNvSpPr>
          <p:nvPr/>
        </p:nvSpPr>
        <p:spPr>
          <a:xfrm>
            <a:off x="0" y="6043064"/>
            <a:ext cx="4064793" cy="805015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2000" b="1" i="1" u="sng" dirty="0" err="1"/>
              <a:t>Ngày</a:t>
            </a:r>
            <a:r>
              <a:rPr lang="en-US" sz="2000" b="1" i="1" u="sng" dirty="0"/>
              <a:t> 28 - </a:t>
            </a:r>
            <a:r>
              <a:rPr lang="en-US" sz="2000" b="1" i="1" u="sng" dirty="0" err="1"/>
              <a:t>tháng</a:t>
            </a:r>
            <a:r>
              <a:rPr lang="en-US" sz="2000" b="1" i="1" u="sng" dirty="0"/>
              <a:t> 12 - </a:t>
            </a:r>
            <a:r>
              <a:rPr lang="en-US" sz="2000" b="1" i="1" u="sng" dirty="0" err="1"/>
              <a:t>năm</a:t>
            </a:r>
            <a:r>
              <a:rPr lang="en-US" sz="2000" b="1" i="1" u="sng" dirty="0"/>
              <a:t> 2022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D8F540B-EA4C-21B1-D152-AFA2D088871B}"/>
              </a:ext>
            </a:extLst>
          </p:cNvPr>
          <p:cNvCxnSpPr/>
          <p:nvPr/>
        </p:nvCxnSpPr>
        <p:spPr>
          <a:xfrm>
            <a:off x="-2" y="2812027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Title 3">
            <a:extLst>
              <a:ext uri="{FF2B5EF4-FFF2-40B4-BE49-F238E27FC236}">
                <a16:creationId xmlns:a16="http://schemas.microsoft.com/office/drawing/2014/main" id="{E83D4D73-29E5-9148-7070-1ECACDED0F3D}"/>
              </a:ext>
            </a:extLst>
          </p:cNvPr>
          <p:cNvSpPr txBox="1">
            <a:spLocks/>
          </p:cNvSpPr>
          <p:nvPr/>
        </p:nvSpPr>
        <p:spPr>
          <a:xfrm>
            <a:off x="-2" y="3699412"/>
            <a:ext cx="7135401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endParaRPr lang="en-US" sz="20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  <a:p>
            <a:pPr algn="ctr"/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Giảng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viên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: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GV.Nguyễn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duy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quang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.</a:t>
            </a:r>
          </a:p>
          <a:p>
            <a:pPr algn="ctr"/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			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TG.Trịnh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quốc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hai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.</a:t>
            </a:r>
          </a:p>
          <a:p>
            <a:pPr algn="ctr"/>
            <a:r>
              <a:rPr lang="en-US" sz="28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	  </a:t>
            </a:r>
            <a:r>
              <a:rPr lang="en-US" sz="2000" dirty="0" err="1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TG.lê</a:t>
            </a:r>
            <a:r>
              <a:rPr lang="en-US" sz="2000" dirty="0"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 y khoa.</a:t>
            </a:r>
          </a:p>
          <a:p>
            <a:pPr algn="ctr"/>
            <a:endParaRPr lang="en-US" sz="2800" dirty="0"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9021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CF958C-7B9C-30E4-0468-1F63EFFD25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287" y="1339645"/>
            <a:ext cx="7961425" cy="541768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247EA9F-0F70-02B2-F8D3-E35DB7409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Đặt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Bàn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- Booking</a:t>
            </a:r>
          </a:p>
        </p:txBody>
      </p:sp>
    </p:spTree>
    <p:extLst>
      <p:ext uri="{BB962C8B-B14F-4D97-AF65-F5344CB8AC3E}">
        <p14:creationId xmlns:p14="http://schemas.microsoft.com/office/powerpoint/2010/main" val="11677983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247EA9F-0F70-02B2-F8D3-E35DB7409D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Bàn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khách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đã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đặt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508325-A1E5-1BC0-1A5E-BF05EC70D3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548" y="1733965"/>
            <a:ext cx="10790903" cy="5029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960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1ABD3-3920-16B9-64AF-261BD8406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287" y="2700866"/>
            <a:ext cx="10131425" cy="1456267"/>
          </a:xfrm>
        </p:spPr>
        <p:txBody>
          <a:bodyPr>
            <a:normAutofit/>
          </a:bodyPr>
          <a:lstStyle/>
          <a:p>
            <a:pPr algn="ctr"/>
            <a:r>
              <a:rPr lang="en-US" sz="6000" b="1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odoni MT Black" panose="02070A03080606020203" pitchFamily="18" charset="0"/>
              </a:rPr>
              <a:t>Trang </a:t>
            </a:r>
            <a:r>
              <a:rPr lang="en-US" sz="6000" b="1" i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odoni MT Black" panose="02070A03080606020203" pitchFamily="18" charset="0"/>
              </a:rPr>
              <a:t>Quản</a:t>
            </a:r>
            <a:r>
              <a:rPr lang="en-US" sz="6000" b="1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odoni MT Black" panose="02070A03080606020203" pitchFamily="18" charset="0"/>
              </a:rPr>
              <a:t> </a:t>
            </a:r>
            <a:r>
              <a:rPr lang="en-US" sz="6000" b="1" i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odoni MT Black" panose="02070A03080606020203" pitchFamily="18" charset="0"/>
              </a:rPr>
              <a:t>Trị</a:t>
            </a:r>
            <a:endParaRPr lang="en-US" sz="6000" b="1" i="1" dirty="0">
              <a:solidFill>
                <a:schemeClr val="accent6">
                  <a:lumMod val="60000"/>
                  <a:lumOff val="40000"/>
                </a:schemeClr>
              </a:solidFill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99561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A66251D-9B80-C30A-4C87-FEFAE0B35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504" y="876300"/>
            <a:ext cx="11342991" cy="560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61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899D43-B0E9-39B3-63F0-36486599FB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71" y="1585609"/>
            <a:ext cx="11508658" cy="522711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FB41BB6-75D8-2881-D21E-671404233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Quản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lý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đơn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đặt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bàn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8593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1B8D7E8-E93B-85AB-BDD1-ED7C2DD1E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773" y="1290187"/>
            <a:ext cx="9912453" cy="54737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6FA508D-D37C-50D2-DAD7-0B0D34932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Quản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lý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thực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đơn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85619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A844FB6-74B6-5894-DC37-FE442E1A4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937" y="1265127"/>
            <a:ext cx="10402125" cy="549815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D196021-24F2-B62D-36E8-ACAC27F9E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Chi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tiết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món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ăn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97085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88A554-59EF-5248-BB1E-CC21AAA4D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7246" y="1282871"/>
            <a:ext cx="6277508" cy="557512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ACB252FF-D870-24B5-494E-60529A27C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Thêm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món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ăn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5098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6EBE0E-4278-7D7A-3A6E-8FB0F957F4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1696" y="1093781"/>
            <a:ext cx="4748605" cy="561972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D0B0B420-28BF-92C6-1B36-531A2B257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Sửa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món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ăn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359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617E404-C6A1-A174-EDA3-EEB8EB9203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824" y="1093781"/>
            <a:ext cx="10582351" cy="55788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7D8C9C-75D3-A419-CF63-83D7FFF5E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Quản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lý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tài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khoản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085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59753C-F6B8-2A30-69AD-CFB483212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595" y="609601"/>
            <a:ext cx="10148632" cy="1445342"/>
          </a:xfrm>
        </p:spPr>
        <p:txBody>
          <a:bodyPr/>
          <a:lstStyle/>
          <a:p>
            <a:r>
              <a:rPr lang="en-US" b="1" dirty="0" err="1">
                <a:latin typeface="Bahnschrift Condensed" panose="020B0502040204020203" pitchFamily="34" charset="0"/>
              </a:rPr>
              <a:t>Nội</a:t>
            </a:r>
            <a:r>
              <a:rPr lang="en-US" b="1" dirty="0">
                <a:latin typeface="Bahnschrift Condensed" panose="020B0502040204020203" pitchFamily="34" charset="0"/>
              </a:rPr>
              <a:t> dung </a:t>
            </a:r>
            <a:r>
              <a:rPr lang="en-US" b="1" dirty="0" err="1">
                <a:latin typeface="Bahnschrift Condensed" panose="020B0502040204020203" pitchFamily="34" charset="0"/>
              </a:rPr>
              <a:t>báo</a:t>
            </a:r>
            <a:r>
              <a:rPr lang="en-US" b="1" dirty="0">
                <a:latin typeface="Bahnschrift Condensed" panose="020B0502040204020203" pitchFamily="34" charset="0"/>
              </a:rPr>
              <a:t> </a:t>
            </a:r>
            <a:r>
              <a:rPr lang="en-US" b="1" dirty="0" err="1">
                <a:latin typeface="Bahnschrift Condensed" panose="020B0502040204020203" pitchFamily="34" charset="0"/>
              </a:rPr>
              <a:t>cáo</a:t>
            </a:r>
            <a:r>
              <a:rPr lang="en-US" b="1" dirty="0">
                <a:latin typeface="Bahnschrift Condensed" panose="020B0502040204020203" pitchFamily="34" charset="0"/>
              </a:rPr>
              <a:t> :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BABE966-E4E5-94A6-2949-0973CC20DB18}"/>
              </a:ext>
            </a:extLst>
          </p:cNvPr>
          <p:cNvSpPr txBox="1">
            <a:spLocks/>
          </p:cNvSpPr>
          <p:nvPr/>
        </p:nvSpPr>
        <p:spPr>
          <a:xfrm>
            <a:off x="445268" y="2054943"/>
            <a:ext cx="11589416" cy="3303638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latin typeface="Bodoni MT Black" panose="02070A03080606020203" pitchFamily="18" charset="0"/>
              </a:rPr>
              <a:t>Giao </a:t>
            </a:r>
            <a:r>
              <a:rPr lang="en-US" sz="2000" b="1" dirty="0" err="1">
                <a:latin typeface="Bodoni MT Black" panose="02070A03080606020203" pitchFamily="18" charset="0"/>
              </a:rPr>
              <a:t>diện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và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tính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năng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trang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chủ</a:t>
            </a:r>
            <a:r>
              <a:rPr lang="en-US" sz="2000" b="1" dirty="0">
                <a:latin typeface="Bodoni MT Black" panose="02070A03080606020203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latin typeface="Bodoni MT Black" panose="02070A03080606020203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latin typeface="Bodoni MT Black" panose="02070A03080606020203" pitchFamily="18" charset="0"/>
              </a:rPr>
              <a:t>Giao </a:t>
            </a:r>
            <a:r>
              <a:rPr lang="en-US" sz="2000" b="1" dirty="0" err="1">
                <a:latin typeface="Bodoni MT Black" panose="02070A03080606020203" pitchFamily="18" charset="0"/>
              </a:rPr>
              <a:t>diện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và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tính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năng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trang</a:t>
            </a:r>
            <a:r>
              <a:rPr lang="en-US" sz="2000" b="1" dirty="0">
                <a:latin typeface="Bodoni MT Black" panose="02070A03080606020203" pitchFamily="18" charset="0"/>
              </a:rPr>
              <a:t>  </a:t>
            </a:r>
            <a:r>
              <a:rPr lang="en-US" sz="2000" b="1" dirty="0" err="1">
                <a:latin typeface="Bodoni MT Black" panose="02070A03080606020203" pitchFamily="18" charset="0"/>
              </a:rPr>
              <a:t>Đặt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bàn</a:t>
            </a:r>
            <a:r>
              <a:rPr lang="en-US" sz="2000" b="1" dirty="0">
                <a:latin typeface="Bodoni MT Black" panose="02070A03080606020203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>
              <a:latin typeface="Bodoni MT Black" panose="02070A03080606020203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latin typeface="Bodoni MT Black" panose="02070A03080606020203" pitchFamily="18" charset="0"/>
              </a:rPr>
              <a:t>Giao </a:t>
            </a:r>
            <a:r>
              <a:rPr lang="en-US" sz="2000" b="1" dirty="0" err="1">
                <a:latin typeface="Bodoni MT Black" panose="02070A03080606020203" pitchFamily="18" charset="0"/>
              </a:rPr>
              <a:t>diện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và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tính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năng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trang</a:t>
            </a:r>
            <a:r>
              <a:rPr lang="en-US" sz="2000" b="1" dirty="0">
                <a:latin typeface="Bodoni MT Black" panose="02070A03080606020203" pitchFamily="18" charset="0"/>
              </a:rPr>
              <a:t>  </a:t>
            </a:r>
            <a:r>
              <a:rPr lang="en-US" sz="2000" b="1" dirty="0" err="1">
                <a:latin typeface="Bodoni MT Black" panose="02070A03080606020203" pitchFamily="18" charset="0"/>
              </a:rPr>
              <a:t>xem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bàn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đã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đặt</a:t>
            </a:r>
            <a:r>
              <a:rPr lang="en-US" sz="2000" b="1" dirty="0">
                <a:latin typeface="Bodoni MT Black" panose="02070A03080606020203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US" sz="2000" b="1" i="1" dirty="0">
              <a:latin typeface="Bodoni MT Black" panose="02070A03080606020203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latin typeface="Bodoni MT Black" panose="02070A03080606020203" pitchFamily="18" charset="0"/>
              </a:rPr>
              <a:t>Giao </a:t>
            </a:r>
            <a:r>
              <a:rPr lang="en-US" sz="2000" b="1" dirty="0" err="1">
                <a:latin typeface="Bodoni MT Black" panose="02070A03080606020203" pitchFamily="18" charset="0"/>
              </a:rPr>
              <a:t>diện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và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tính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năng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trang</a:t>
            </a:r>
            <a:r>
              <a:rPr lang="en-US" sz="2000" b="1" dirty="0">
                <a:latin typeface="Bodoni MT Black" panose="02070A03080606020203" pitchFamily="18" charset="0"/>
              </a:rPr>
              <a:t>  </a:t>
            </a:r>
            <a:r>
              <a:rPr lang="en-US" sz="2000" b="1" dirty="0" err="1">
                <a:latin typeface="Bodoni MT Black" panose="02070A03080606020203" pitchFamily="18" charset="0"/>
              </a:rPr>
              <a:t>xem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bàn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đã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đặt</a:t>
            </a:r>
            <a:r>
              <a:rPr lang="en-US" sz="2000" b="1" dirty="0">
                <a:latin typeface="Bodoni MT Black" panose="02070A03080606020203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endParaRPr lang="en-US" sz="2000" b="1" dirty="0">
              <a:latin typeface="Bodoni MT Black" panose="02070A03080606020203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000" b="1" dirty="0">
                <a:latin typeface="Bodoni MT Black" panose="02070A03080606020203" pitchFamily="18" charset="0"/>
              </a:rPr>
              <a:t>Giao </a:t>
            </a:r>
            <a:r>
              <a:rPr lang="en-US" sz="2000" b="1" dirty="0" err="1">
                <a:latin typeface="Bodoni MT Black" panose="02070A03080606020203" pitchFamily="18" charset="0"/>
              </a:rPr>
              <a:t>diện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và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tính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năng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trang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quản</a:t>
            </a:r>
            <a:r>
              <a:rPr lang="en-US" sz="2000" b="1" dirty="0">
                <a:latin typeface="Bodoni MT Black" panose="02070A03080606020203" pitchFamily="18" charset="0"/>
              </a:rPr>
              <a:t> </a:t>
            </a:r>
            <a:r>
              <a:rPr lang="en-US" sz="2000" b="1" dirty="0" err="1">
                <a:latin typeface="Bodoni MT Black" panose="02070A03080606020203" pitchFamily="18" charset="0"/>
              </a:rPr>
              <a:t>trị</a:t>
            </a:r>
            <a:r>
              <a:rPr lang="en-US" sz="2000" b="1" dirty="0">
                <a:latin typeface="Bodoni MT Black" panose="02070A03080606020203" pitchFamily="18" charset="0"/>
              </a:rPr>
              <a:t>.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DB1A6BD-6E0C-9863-C430-64D191D36DF4}"/>
              </a:ext>
            </a:extLst>
          </p:cNvPr>
          <p:cNvSpPr txBox="1">
            <a:spLocks/>
          </p:cNvSpPr>
          <p:nvPr/>
        </p:nvSpPr>
        <p:spPr>
          <a:xfrm>
            <a:off x="668595" y="2054943"/>
            <a:ext cx="11078137" cy="4581831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2525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0765E90-AAF1-8254-14BD-C129B76DC120}"/>
              </a:ext>
            </a:extLst>
          </p:cNvPr>
          <p:cNvSpPr txBox="1">
            <a:spLocks/>
          </p:cNvSpPr>
          <p:nvPr/>
        </p:nvSpPr>
        <p:spPr>
          <a:xfrm>
            <a:off x="1030287" y="2700866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sz="6000" b="1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odoni MT Black" panose="02070A03080606020203" pitchFamily="18" charset="0"/>
              </a:rPr>
              <a:t>Trang </a:t>
            </a:r>
            <a:r>
              <a:rPr lang="en-US" sz="6000" b="1" i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odoni MT Black" panose="02070A03080606020203" pitchFamily="18" charset="0"/>
              </a:rPr>
              <a:t>khách</a:t>
            </a:r>
            <a:r>
              <a:rPr lang="en-US" sz="6000" b="1" i="1" dirty="0">
                <a:solidFill>
                  <a:schemeClr val="accent6">
                    <a:lumMod val="60000"/>
                    <a:lumOff val="40000"/>
                  </a:schemeClr>
                </a:solidFill>
                <a:latin typeface="Bodoni MT Black" panose="02070A03080606020203" pitchFamily="18" charset="0"/>
              </a:rPr>
              <a:t> </a:t>
            </a:r>
            <a:r>
              <a:rPr lang="en-US" sz="6000" b="1" i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Bodoni MT Black" panose="02070A03080606020203" pitchFamily="18" charset="0"/>
              </a:rPr>
              <a:t>hàng</a:t>
            </a:r>
            <a:endParaRPr lang="en-US" sz="6000" b="1" i="1" dirty="0">
              <a:solidFill>
                <a:schemeClr val="accent6">
                  <a:lumMod val="60000"/>
                  <a:lumOff val="40000"/>
                </a:schemeClr>
              </a:solidFill>
              <a:latin typeface="Bodoni MT Black" panose="02070A030806060202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186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7072C43-823F-2D93-7541-3373297C59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7" y="1582454"/>
            <a:ext cx="5798065" cy="492980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D96EEC9-8E4C-7BB4-F9A7-E338EBC4B6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77334" y="1313681"/>
            <a:ext cx="2909889" cy="54673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B391ED0-E105-3D49-3538-ECC37A2796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462" y="1313681"/>
            <a:ext cx="3038475" cy="54673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73F932-BB31-0E64-F5C5-2334E05CA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Thanh header</a:t>
            </a:r>
          </a:p>
        </p:txBody>
      </p:sp>
    </p:spTree>
    <p:extLst>
      <p:ext uri="{BB962C8B-B14F-4D97-AF65-F5344CB8AC3E}">
        <p14:creationId xmlns:p14="http://schemas.microsoft.com/office/powerpoint/2010/main" val="4216470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E63EABB-DB5A-8DFA-9682-7CBD96EB3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652" y="1986220"/>
            <a:ext cx="5824998" cy="42431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C29DB83-0EBB-BEA1-08A5-90C7F51D4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1986218"/>
            <a:ext cx="5955273" cy="424313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A0DDFCD7-01DD-AF5F-DAA3-241E5B0154EB}"/>
              </a:ext>
            </a:extLst>
          </p:cNvPr>
          <p:cNvSpPr txBox="1">
            <a:spLocks/>
          </p:cNvSpPr>
          <p:nvPr/>
        </p:nvSpPr>
        <p:spPr>
          <a:xfrm>
            <a:off x="1314450" y="983226"/>
            <a:ext cx="3159227" cy="63443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Chưa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đăng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nhập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3ED6EDF-0E86-1068-726B-2B69032DA0A5}"/>
              </a:ext>
            </a:extLst>
          </p:cNvPr>
          <p:cNvSpPr txBox="1">
            <a:spLocks/>
          </p:cNvSpPr>
          <p:nvPr/>
        </p:nvSpPr>
        <p:spPr>
          <a:xfrm>
            <a:off x="7515225" y="1066800"/>
            <a:ext cx="2917825" cy="55085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Admin</a:t>
            </a:r>
          </a:p>
        </p:txBody>
      </p:sp>
    </p:spTree>
    <p:extLst>
      <p:ext uri="{BB962C8B-B14F-4D97-AF65-F5344CB8AC3E}">
        <p14:creationId xmlns:p14="http://schemas.microsoft.com/office/powerpoint/2010/main" val="3447404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517A96B-3DF6-57B8-E1C2-CD9FC34ED1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148" y="2192883"/>
            <a:ext cx="5824077" cy="438889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F21A33F-8B50-C25C-74FB-0797BDBD5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5999" y="2190718"/>
            <a:ext cx="5928853" cy="4391057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2C9E5BE4-596F-D66F-A2FD-009BE3731BEA}"/>
              </a:ext>
            </a:extLst>
          </p:cNvPr>
          <p:cNvSpPr txBox="1">
            <a:spLocks/>
          </p:cNvSpPr>
          <p:nvPr/>
        </p:nvSpPr>
        <p:spPr>
          <a:xfrm>
            <a:off x="1295093" y="1150374"/>
            <a:ext cx="3050765" cy="70540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Người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kiểm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duyệt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9BFB78E-E77F-EAFC-1380-AB15BBD446B8}"/>
              </a:ext>
            </a:extLst>
          </p:cNvPr>
          <p:cNvSpPr txBox="1">
            <a:spLocks/>
          </p:cNvSpPr>
          <p:nvPr/>
        </p:nvSpPr>
        <p:spPr>
          <a:xfrm>
            <a:off x="7685085" y="1304925"/>
            <a:ext cx="2917825" cy="550856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 cap="all">
                <a:ln w="3175" cmpd="sng">
                  <a:noFill/>
                </a:ln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Khách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hàng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3486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52333A1-93DF-D562-D4C4-C8F1AA401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5908" y="1603295"/>
            <a:ext cx="4041059" cy="525470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9589E49-69E7-DB0E-FF27-28472B8C8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6377" y="1603295"/>
            <a:ext cx="4119715" cy="525470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687D13-AB7E-7957-D622-66BB5A8BE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Trang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Chủ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067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BBF1244-A84A-7131-794F-C138E920E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438" y="1400175"/>
            <a:ext cx="5363546" cy="5048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35FE2E5-3106-C977-E2A9-130C04B61D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356" y="1400175"/>
            <a:ext cx="5105293" cy="5048250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BF5236BF-E156-F339-28A9-C67CA6E1A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Form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Đăng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ký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–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Đăng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Nhập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9365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CB322F1-7BA5-055B-64C4-44BC3B768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5378" y="1355186"/>
            <a:ext cx="4780605" cy="53475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A7BCEB-4DAE-E8A5-AA06-7391EF00D1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677" y="1345421"/>
            <a:ext cx="4701947" cy="535732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52F2D59B-C057-D5C6-FEC3-C02E17914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6999" y="94714"/>
            <a:ext cx="9398001" cy="999067"/>
          </a:xfrm>
        </p:spPr>
        <p:txBody>
          <a:bodyPr/>
          <a:lstStyle/>
          <a:p>
            <a:pPr algn="ctr"/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Trang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thực</a:t>
            </a:r>
            <a:r>
              <a:rPr lang="en-US" b="1" i="1" dirty="0">
                <a:solidFill>
                  <a:srgbClr val="FF0000"/>
                </a:solidFill>
                <a:latin typeface="Algerian" panose="04020705040A02060702" pitchFamily="82" charset="0"/>
              </a:rPr>
              <a:t> </a:t>
            </a:r>
            <a:r>
              <a:rPr lang="en-US" b="1" i="1" dirty="0" err="1">
                <a:solidFill>
                  <a:srgbClr val="FF0000"/>
                </a:solidFill>
                <a:latin typeface="Algerian" panose="04020705040A02060702" pitchFamily="82" charset="0"/>
              </a:rPr>
              <a:t>đơn</a:t>
            </a:r>
            <a:endParaRPr lang="en-US" b="1" i="1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7127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TM03457452[[fn=Celestial]]</Template>
  <TotalTime>274</TotalTime>
  <Words>173</Words>
  <Application>Microsoft Office PowerPoint</Application>
  <PresentationFormat>Widescreen</PresentationFormat>
  <Paragraphs>39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Algerian</vt:lpstr>
      <vt:lpstr>Arial</vt:lpstr>
      <vt:lpstr>Bahnschrift Condensed</vt:lpstr>
      <vt:lpstr>Bodoni MT Black</vt:lpstr>
      <vt:lpstr>Calibri</vt:lpstr>
      <vt:lpstr>Calibri Light</vt:lpstr>
      <vt:lpstr>Cascadia Code</vt:lpstr>
      <vt:lpstr>Celestial</vt:lpstr>
      <vt:lpstr>Báo cáo project module 1</vt:lpstr>
      <vt:lpstr>Nội dung báo cáo :</vt:lpstr>
      <vt:lpstr>PowerPoint Presentation</vt:lpstr>
      <vt:lpstr>Thanh header</vt:lpstr>
      <vt:lpstr>PowerPoint Presentation</vt:lpstr>
      <vt:lpstr>PowerPoint Presentation</vt:lpstr>
      <vt:lpstr>Trang Chủ</vt:lpstr>
      <vt:lpstr>Form Đăng ký – Đăng Nhập</vt:lpstr>
      <vt:lpstr>Trang thực đơn</vt:lpstr>
      <vt:lpstr>Đặt Bàn - Booking</vt:lpstr>
      <vt:lpstr>Bàn khách đã đặt</vt:lpstr>
      <vt:lpstr>Trang Quản Trị</vt:lpstr>
      <vt:lpstr>PowerPoint Presentation</vt:lpstr>
      <vt:lpstr>Quản lý  đơn  đặt bàn</vt:lpstr>
      <vt:lpstr>Quản lý thực đơn</vt:lpstr>
      <vt:lpstr>Chi tiết  món ăn</vt:lpstr>
      <vt:lpstr>Thêm món ăn</vt:lpstr>
      <vt:lpstr>Sửa  món ăn</vt:lpstr>
      <vt:lpstr>Quản lý  tài khoản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Báo cáo project module 1</dc:title>
  <dc:creator>Lê Hoàng</dc:creator>
  <cp:lastModifiedBy>Lê Hoàng</cp:lastModifiedBy>
  <cp:revision>1</cp:revision>
  <dcterms:created xsi:type="dcterms:W3CDTF">2022-12-28T01:26:20Z</dcterms:created>
  <dcterms:modified xsi:type="dcterms:W3CDTF">2022-12-29T02:43:58Z</dcterms:modified>
</cp:coreProperties>
</file>

<file path=docProps/thumbnail.jpeg>
</file>